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6858000" cy="9906000" type="A4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2358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A03AFEF-DDBD-46EB-AA9E-B15F505102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7250" y="1621191"/>
            <a:ext cx="5143500" cy="3448756"/>
          </a:xfrm>
        </p:spPr>
        <p:txBody>
          <a:bodyPr anchor="b"/>
          <a:lstStyle>
            <a:lvl1pPr algn="ctr">
              <a:defRPr sz="274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6E3C203-CF34-48BD-A647-380B1D5525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096"/>
            </a:lvl1pPr>
            <a:lvl2pPr marL="208948" indent="0" algn="ctr">
              <a:buNone/>
              <a:defRPr sz="914"/>
            </a:lvl2pPr>
            <a:lvl3pPr marL="417897" indent="0" algn="ctr">
              <a:buNone/>
              <a:defRPr sz="823"/>
            </a:lvl3pPr>
            <a:lvl4pPr marL="626845" indent="0" algn="ctr">
              <a:buNone/>
              <a:defRPr sz="731"/>
            </a:lvl4pPr>
            <a:lvl5pPr marL="835793" indent="0" algn="ctr">
              <a:buNone/>
              <a:defRPr sz="731"/>
            </a:lvl5pPr>
            <a:lvl6pPr marL="1044742" indent="0" algn="ctr">
              <a:buNone/>
              <a:defRPr sz="731"/>
            </a:lvl6pPr>
            <a:lvl7pPr marL="1253690" indent="0" algn="ctr">
              <a:buNone/>
              <a:defRPr sz="731"/>
            </a:lvl7pPr>
            <a:lvl8pPr marL="1462638" indent="0" algn="ctr">
              <a:buNone/>
              <a:defRPr sz="731"/>
            </a:lvl8pPr>
            <a:lvl9pPr marL="1671587" indent="0" algn="ctr">
              <a:buNone/>
              <a:defRPr sz="731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D2DBCE0-8D58-46AD-AC6D-37BA5643E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02C2299-EB25-4996-8BDF-849248247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AF0EED1-FEAE-4394-993E-D0158E0D1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0012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C738F9-E10A-4B66-8752-0A57FCD50C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0EAE2BE-1913-4C13-AB0F-FBB3953E6A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A333CCD-D15E-47EF-B6CA-37E1A6E8FA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FECD233C-0D3C-4438-BF34-6EC0D5466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DB6C39A-1080-43C1-9055-21045115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71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8D67E44D-E16F-4983-9D49-2B2390EA2F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4907756" y="527403"/>
            <a:ext cx="1478756" cy="8394877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47802EC-A594-4AFD-B500-ADA872C0EC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471487" y="527403"/>
            <a:ext cx="4350544" cy="8394877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52519D7-1E97-4FA9-A9A1-28ABA0230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AF22487-A8F0-467A-A32A-557839851E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ED7180D-F017-4828-B5C2-3BE158B2C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77433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1AAD5D9-8BBA-49FA-8C4C-42E9AA55FF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16EB04-F6A5-4ADC-AE1B-B5C714D076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DBB424EC-6D68-4434-A0BD-4D9CF72EEA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4C6971-1D0D-4AC3-BDC6-696F656A0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352BBF4-D842-4195-AB2C-027C649FE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7769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41D1E2-053E-4973-9FF4-6D22CE3F0D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917" y="2469622"/>
            <a:ext cx="5915025" cy="4120620"/>
          </a:xfrm>
        </p:spPr>
        <p:txBody>
          <a:bodyPr anchor="b"/>
          <a:lstStyle>
            <a:lvl1pPr>
              <a:defRPr sz="274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FBEE978-87A0-4918-B0C8-03366A4262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917" y="6629226"/>
            <a:ext cx="5915025" cy="2166937"/>
          </a:xfrm>
        </p:spPr>
        <p:txBody>
          <a:bodyPr/>
          <a:lstStyle>
            <a:lvl1pPr marL="0" indent="0">
              <a:buNone/>
              <a:defRPr sz="1096">
                <a:solidFill>
                  <a:schemeClr val="tx1">
                    <a:tint val="75000"/>
                  </a:schemeClr>
                </a:solidFill>
              </a:defRPr>
            </a:lvl1pPr>
            <a:lvl2pPr marL="208948" indent="0">
              <a:buNone/>
              <a:defRPr sz="914">
                <a:solidFill>
                  <a:schemeClr val="tx1">
                    <a:tint val="75000"/>
                  </a:schemeClr>
                </a:solidFill>
              </a:defRPr>
            </a:lvl2pPr>
            <a:lvl3pPr marL="417897" indent="0">
              <a:buNone/>
              <a:defRPr sz="823">
                <a:solidFill>
                  <a:schemeClr val="tx1">
                    <a:tint val="75000"/>
                  </a:schemeClr>
                </a:solidFill>
              </a:defRPr>
            </a:lvl3pPr>
            <a:lvl4pPr marL="626845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4pPr>
            <a:lvl5pPr marL="835793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5pPr>
            <a:lvl6pPr marL="1044742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6pPr>
            <a:lvl7pPr marL="1253690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7pPr>
            <a:lvl8pPr marL="1462638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8pPr>
            <a:lvl9pPr marL="1671587" indent="0">
              <a:buNone/>
              <a:defRPr sz="73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903F95F-FA0E-4188-8BA8-87CE06246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DBC51D1-48F0-478D-A834-69F7CBC32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877184B8-41E5-4354-AE65-7401AB927A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8575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CC3FC95-F458-4630-8FF9-51B106EB4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F89FBCF-2282-4DB7-B8B0-5066B87FD6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B07E740-7094-4E07-BD8D-25BCAF1E5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5A0764-0C74-4466-A8D7-8501A413A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90C1AEB-8831-4AEB-8311-EEC6885D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68687A6-1753-44A4-A748-84396E9E55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2976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06259E-4C5C-43EB-B4ED-AF90AC34EE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1" y="527404"/>
            <a:ext cx="5915025" cy="1914702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5680239-4ED1-4B57-8E32-5AC0C32ADA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2382" y="2428347"/>
            <a:ext cx="2901255" cy="1190095"/>
          </a:xfrm>
        </p:spPr>
        <p:txBody>
          <a:bodyPr anchor="b"/>
          <a:lstStyle>
            <a:lvl1pPr marL="0" indent="0">
              <a:buNone/>
              <a:defRPr sz="1096" b="1"/>
            </a:lvl1pPr>
            <a:lvl2pPr marL="208948" indent="0">
              <a:buNone/>
              <a:defRPr sz="914" b="1"/>
            </a:lvl2pPr>
            <a:lvl3pPr marL="417897" indent="0">
              <a:buNone/>
              <a:defRPr sz="823" b="1"/>
            </a:lvl3pPr>
            <a:lvl4pPr marL="626845" indent="0">
              <a:buNone/>
              <a:defRPr sz="731" b="1"/>
            </a:lvl4pPr>
            <a:lvl5pPr marL="835793" indent="0">
              <a:buNone/>
              <a:defRPr sz="731" b="1"/>
            </a:lvl5pPr>
            <a:lvl6pPr marL="1044742" indent="0">
              <a:buNone/>
              <a:defRPr sz="731" b="1"/>
            </a:lvl6pPr>
            <a:lvl7pPr marL="1253690" indent="0">
              <a:buNone/>
              <a:defRPr sz="731" b="1"/>
            </a:lvl7pPr>
            <a:lvl8pPr marL="1462638" indent="0">
              <a:buNone/>
              <a:defRPr sz="731" b="1"/>
            </a:lvl8pPr>
            <a:lvl9pPr marL="1671587" indent="0">
              <a:buNone/>
              <a:defRPr sz="731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7EB159C1-BC6C-43C7-AFED-6BD9A4588E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72382" y="3618443"/>
            <a:ext cx="2901255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D9CC8FBA-0E38-4F09-AFBB-899247D9ED6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471864" y="2428347"/>
            <a:ext cx="2915543" cy="1190095"/>
          </a:xfrm>
        </p:spPr>
        <p:txBody>
          <a:bodyPr anchor="b"/>
          <a:lstStyle>
            <a:lvl1pPr marL="0" indent="0">
              <a:buNone/>
              <a:defRPr sz="1096" b="1"/>
            </a:lvl1pPr>
            <a:lvl2pPr marL="208948" indent="0">
              <a:buNone/>
              <a:defRPr sz="914" b="1"/>
            </a:lvl2pPr>
            <a:lvl3pPr marL="417897" indent="0">
              <a:buNone/>
              <a:defRPr sz="823" b="1"/>
            </a:lvl3pPr>
            <a:lvl4pPr marL="626845" indent="0">
              <a:buNone/>
              <a:defRPr sz="731" b="1"/>
            </a:lvl4pPr>
            <a:lvl5pPr marL="835793" indent="0">
              <a:buNone/>
              <a:defRPr sz="731" b="1"/>
            </a:lvl5pPr>
            <a:lvl6pPr marL="1044742" indent="0">
              <a:buNone/>
              <a:defRPr sz="731" b="1"/>
            </a:lvl6pPr>
            <a:lvl7pPr marL="1253690" indent="0">
              <a:buNone/>
              <a:defRPr sz="731" b="1"/>
            </a:lvl7pPr>
            <a:lvl8pPr marL="1462638" indent="0">
              <a:buNone/>
              <a:defRPr sz="731" b="1"/>
            </a:lvl8pPr>
            <a:lvl9pPr marL="1671587" indent="0">
              <a:buNone/>
              <a:defRPr sz="731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0458DD5F-9325-4255-B63E-037355370D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471864" y="3618443"/>
            <a:ext cx="2915543" cy="5322183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7B7E90C-44B1-4D9E-988A-24CCE007B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43ED98C-3982-4061-A491-3B976B962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1B3BAAA-7267-4526-AEE4-4DAB35BF2C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50829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3775E9-5C2F-4AD3-9311-BABB13A8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CE63FCDF-AE42-4515-9142-84312374B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84E5824-1219-46BE-A28E-2BEC20C8E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D4F66ED6-7452-4951-8DFF-EEA68C6216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4519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3576E505-D76F-4784-A249-DF8E5AAA03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B17DB500-2A86-4952-B49B-78BFA15B4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800FFD0-6A03-49B8-B58F-783072160B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85353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935B803-45F2-4513-9583-9CB8B2CD7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D9F663A-FCDC-4AFE-B254-BF4B69FE8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5544" y="1426281"/>
            <a:ext cx="3471863" cy="7039681"/>
          </a:xfrm>
        </p:spPr>
        <p:txBody>
          <a:bodyPr/>
          <a:lstStyle>
            <a:lvl1pPr>
              <a:defRPr sz="1463"/>
            </a:lvl1pPr>
            <a:lvl2pPr>
              <a:defRPr sz="1280"/>
            </a:lvl2pPr>
            <a:lvl3pPr>
              <a:defRPr sz="1096"/>
            </a:lvl3pPr>
            <a:lvl4pPr>
              <a:defRPr sz="914"/>
            </a:lvl4pPr>
            <a:lvl5pPr>
              <a:defRPr sz="914"/>
            </a:lvl5pPr>
            <a:lvl6pPr>
              <a:defRPr sz="914"/>
            </a:lvl6pPr>
            <a:lvl7pPr>
              <a:defRPr sz="914"/>
            </a:lvl7pPr>
            <a:lvl8pPr>
              <a:defRPr sz="914"/>
            </a:lvl8pPr>
            <a:lvl9pPr>
              <a:defRPr sz="914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F8493EC-B080-4667-A8D6-B4E02E4F56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48" indent="0">
              <a:buNone/>
              <a:defRPr sz="640"/>
            </a:lvl2pPr>
            <a:lvl3pPr marL="417897" indent="0">
              <a:buNone/>
              <a:defRPr sz="549"/>
            </a:lvl3pPr>
            <a:lvl4pPr marL="626845" indent="0">
              <a:buNone/>
              <a:defRPr sz="458"/>
            </a:lvl4pPr>
            <a:lvl5pPr marL="835793" indent="0">
              <a:buNone/>
              <a:defRPr sz="458"/>
            </a:lvl5pPr>
            <a:lvl6pPr marL="1044742" indent="0">
              <a:buNone/>
              <a:defRPr sz="458"/>
            </a:lvl6pPr>
            <a:lvl7pPr marL="1253690" indent="0">
              <a:buNone/>
              <a:defRPr sz="458"/>
            </a:lvl7pPr>
            <a:lvl8pPr marL="1462638" indent="0">
              <a:buNone/>
              <a:defRPr sz="458"/>
            </a:lvl8pPr>
            <a:lvl9pPr marL="1671587" indent="0">
              <a:buNone/>
              <a:defRPr sz="458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5947B94-B667-4759-BB14-AEDC2A887D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6910CA4-418B-4A97-812D-ED50BAEBE9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479BC3F-FB46-4C6A-BA97-B4B5E4644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03620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6712B01-D7B4-49D0-9FC9-7B4F5D6309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2382" y="660400"/>
            <a:ext cx="2211883" cy="2311400"/>
          </a:xfrm>
        </p:spPr>
        <p:txBody>
          <a:bodyPr anchor="b"/>
          <a:lstStyle>
            <a:lvl1pPr>
              <a:defRPr sz="1463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9EFEAB07-0161-49E1-BD5D-605EC46A6B3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2915544" y="1426281"/>
            <a:ext cx="3471863" cy="7039681"/>
          </a:xfrm>
        </p:spPr>
        <p:txBody>
          <a:bodyPr/>
          <a:lstStyle>
            <a:lvl1pPr marL="0" indent="0">
              <a:buNone/>
              <a:defRPr sz="1463"/>
            </a:lvl1pPr>
            <a:lvl2pPr marL="208948" indent="0">
              <a:buNone/>
              <a:defRPr sz="1280"/>
            </a:lvl2pPr>
            <a:lvl3pPr marL="417897" indent="0">
              <a:buNone/>
              <a:defRPr sz="1096"/>
            </a:lvl3pPr>
            <a:lvl4pPr marL="626845" indent="0">
              <a:buNone/>
              <a:defRPr sz="914"/>
            </a:lvl4pPr>
            <a:lvl5pPr marL="835793" indent="0">
              <a:buNone/>
              <a:defRPr sz="914"/>
            </a:lvl5pPr>
            <a:lvl6pPr marL="1044742" indent="0">
              <a:buNone/>
              <a:defRPr sz="914"/>
            </a:lvl6pPr>
            <a:lvl7pPr marL="1253690" indent="0">
              <a:buNone/>
              <a:defRPr sz="914"/>
            </a:lvl7pPr>
            <a:lvl8pPr marL="1462638" indent="0">
              <a:buNone/>
              <a:defRPr sz="914"/>
            </a:lvl8pPr>
            <a:lvl9pPr marL="1671587" indent="0">
              <a:buNone/>
              <a:defRPr sz="914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DC6E22E-9663-4B44-8B39-885D00EA34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72382" y="2971800"/>
            <a:ext cx="2211883" cy="5505627"/>
          </a:xfrm>
        </p:spPr>
        <p:txBody>
          <a:bodyPr/>
          <a:lstStyle>
            <a:lvl1pPr marL="0" indent="0">
              <a:buNone/>
              <a:defRPr sz="731"/>
            </a:lvl1pPr>
            <a:lvl2pPr marL="208948" indent="0">
              <a:buNone/>
              <a:defRPr sz="640"/>
            </a:lvl2pPr>
            <a:lvl3pPr marL="417897" indent="0">
              <a:buNone/>
              <a:defRPr sz="549"/>
            </a:lvl3pPr>
            <a:lvl4pPr marL="626845" indent="0">
              <a:buNone/>
              <a:defRPr sz="458"/>
            </a:lvl4pPr>
            <a:lvl5pPr marL="835793" indent="0">
              <a:buNone/>
              <a:defRPr sz="458"/>
            </a:lvl5pPr>
            <a:lvl6pPr marL="1044742" indent="0">
              <a:buNone/>
              <a:defRPr sz="458"/>
            </a:lvl6pPr>
            <a:lvl7pPr marL="1253690" indent="0">
              <a:buNone/>
              <a:defRPr sz="458"/>
            </a:lvl7pPr>
            <a:lvl8pPr marL="1462638" indent="0">
              <a:buNone/>
              <a:defRPr sz="458"/>
            </a:lvl8pPr>
            <a:lvl9pPr marL="1671587" indent="0">
              <a:buNone/>
              <a:defRPr sz="458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27C5B6-3386-43E2-9C30-313678423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F955BB5-53DE-4EAB-B4D4-4650EF59E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E23A97D0-BA8F-4096-84EA-8FDE6E6EB2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579732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540CDEDD-013E-41EE-BEA2-A2C19630F5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489" y="527404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19255A-8CF0-4D3B-9B1A-BB21B7D535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1489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A13F5EC2-81BB-49C9-969D-3FDE687612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A93539-443A-421F-AD93-0CE9E348B6E4}" type="datetimeFigureOut">
              <a:rPr lang="fr-FR" smtClean="0"/>
              <a:t>08/01/2021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E5E7E17-9B70-429C-9DF9-17A435E575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1714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66F1337A-8D0C-4720-BC49-91867D5763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4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C4B97-4270-4680-BFE8-ECB3EA26DEF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8024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17897" rtl="0" eaLnBrk="1" latinLnBrk="0" hangingPunct="1">
        <a:lnSpc>
          <a:spcPct val="90000"/>
        </a:lnSpc>
        <a:spcBef>
          <a:spcPct val="0"/>
        </a:spcBef>
        <a:buNone/>
        <a:defRPr sz="20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4475" indent="-104475" algn="l" defTabSz="417897" rtl="0" eaLnBrk="1" latinLnBrk="0" hangingPunct="1">
        <a:lnSpc>
          <a:spcPct val="90000"/>
        </a:lnSpc>
        <a:spcBef>
          <a:spcPts val="458"/>
        </a:spcBef>
        <a:buFont typeface="Arial" panose="020B0604020202020204" pitchFamily="34" charset="0"/>
        <a:buChar char="•"/>
        <a:defRPr sz="1280" kern="1200">
          <a:solidFill>
            <a:schemeClr val="tx1"/>
          </a:solidFill>
          <a:latin typeface="+mn-lt"/>
          <a:ea typeface="+mn-ea"/>
          <a:cs typeface="+mn-cs"/>
        </a:defRPr>
      </a:lvl1pPr>
      <a:lvl2pPr marL="313423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1096" kern="1200">
          <a:solidFill>
            <a:schemeClr val="tx1"/>
          </a:solidFill>
          <a:latin typeface="+mn-lt"/>
          <a:ea typeface="+mn-ea"/>
          <a:cs typeface="+mn-cs"/>
        </a:defRPr>
      </a:lvl2pPr>
      <a:lvl3pPr marL="522372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914" kern="1200">
          <a:solidFill>
            <a:schemeClr val="tx1"/>
          </a:solidFill>
          <a:latin typeface="+mn-lt"/>
          <a:ea typeface="+mn-ea"/>
          <a:cs typeface="+mn-cs"/>
        </a:defRPr>
      </a:lvl3pPr>
      <a:lvl4pPr marL="731320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4pPr>
      <a:lvl5pPr marL="940268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5pPr>
      <a:lvl6pPr marL="1149215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358164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567112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776060" indent="-104475" algn="l" defTabSz="417897" rtl="0" eaLnBrk="1" latinLnBrk="0" hangingPunct="1">
        <a:lnSpc>
          <a:spcPct val="90000"/>
        </a:lnSpc>
        <a:spcBef>
          <a:spcPts val="228"/>
        </a:spcBef>
        <a:buFont typeface="Arial" panose="020B0604020202020204" pitchFamily="34" charset="0"/>
        <a:buChar char="•"/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1pPr>
      <a:lvl2pPr marL="208948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2pPr>
      <a:lvl3pPr marL="417897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3pPr>
      <a:lvl4pPr marL="626845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4pPr>
      <a:lvl5pPr marL="835793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5pPr>
      <a:lvl6pPr marL="1044742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6pPr>
      <a:lvl7pPr marL="1253690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7pPr>
      <a:lvl8pPr marL="1462638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8pPr>
      <a:lvl9pPr marL="1671587" algn="l" defTabSz="417897" rtl="0" eaLnBrk="1" latinLnBrk="0" hangingPunct="1">
        <a:defRPr sz="82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C1E0A46D-B503-4350-AE02-B74B2A6A18F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029" t="16403" r="45217" b="5233"/>
          <a:stretch/>
        </p:blipFill>
        <p:spPr>
          <a:xfrm>
            <a:off x="163082" y="559904"/>
            <a:ext cx="6531836" cy="878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9807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CA1569-5730-4728-AE22-768F6198E8A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202" t="17687" r="45706" b="5936"/>
          <a:stretch/>
        </p:blipFill>
        <p:spPr>
          <a:xfrm>
            <a:off x="86313" y="480390"/>
            <a:ext cx="6685373" cy="8945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8990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AD54962-3D39-40EE-8CB0-C1799A1B40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190" t="17223" r="45994" b="5890"/>
          <a:stretch/>
        </p:blipFill>
        <p:spPr>
          <a:xfrm>
            <a:off x="99391" y="429075"/>
            <a:ext cx="6659218" cy="904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595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FF652F73-03CA-4CAD-9E21-10CBB395F09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591" t="17624" r="45826" b="5550"/>
          <a:stretch/>
        </p:blipFill>
        <p:spPr>
          <a:xfrm>
            <a:off x="129636" y="440634"/>
            <a:ext cx="6598727" cy="9024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34576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Format A4 (210 x 297 mm)</PresentationFormat>
  <Paragraphs>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KENWRIGHT John (kenwrigj)</dc:creator>
  <cp:lastModifiedBy>KENWRIGHT John (kenwrigj)</cp:lastModifiedBy>
  <cp:revision>1</cp:revision>
  <dcterms:created xsi:type="dcterms:W3CDTF">2021-01-08T10:34:50Z</dcterms:created>
  <dcterms:modified xsi:type="dcterms:W3CDTF">2021-01-08T10:39:03Z</dcterms:modified>
</cp:coreProperties>
</file>