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9" r:id="rId22"/>
  </p:sldIdLst>
  <p:sldSz cx="9144000" cy="6858000" type="screen4x3"/>
  <p:notesSz cx="6794500" cy="9931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166" y="-9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14/03/2016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14/03/2016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14/03/2016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14/03/2016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14/03/2016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14/03/2016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14/03/2016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14/03/2016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14/03/2016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14/03/2016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14/03/2016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14/03/2016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r-FR" sz="10700" dirty="0" err="1" smtClean="0">
                <a:latin typeface="Berlin Sans FB Demi" pitchFamily="34" charset="0"/>
              </a:rPr>
              <a:t>Speechless</a:t>
            </a:r>
            <a:r>
              <a:rPr lang="fr-FR" dirty="0" smtClean="0">
                <a:latin typeface="Berlin Sans FB Demi" pitchFamily="34" charset="0"/>
              </a:rPr>
              <a:t> </a:t>
            </a:r>
            <a:br>
              <a:rPr lang="fr-FR" dirty="0" smtClean="0">
                <a:latin typeface="Berlin Sans FB Demi" pitchFamily="34" charset="0"/>
              </a:rPr>
            </a:br>
            <a:r>
              <a:rPr lang="fr-FR" dirty="0" err="1" smtClean="0">
                <a:latin typeface="Berlin Sans FB Demi" pitchFamily="34" charset="0"/>
              </a:rPr>
              <a:t>Card</a:t>
            </a:r>
            <a:r>
              <a:rPr lang="fr-FR" dirty="0" smtClean="0">
                <a:latin typeface="Berlin Sans FB Demi" pitchFamily="34" charset="0"/>
              </a:rPr>
              <a:t> </a:t>
            </a:r>
            <a:r>
              <a:rPr lang="fr-FR" dirty="0" err="1" smtClean="0">
                <a:latin typeface="Berlin Sans FB Demi" pitchFamily="34" charset="0"/>
              </a:rPr>
              <a:t>game</a:t>
            </a:r>
            <a:r>
              <a:rPr lang="fr-FR" dirty="0" smtClean="0">
                <a:latin typeface="Berlin Sans FB Demi" pitchFamily="34" charset="0"/>
              </a:rPr>
              <a:t> modes to </a:t>
            </a:r>
            <a:r>
              <a:rPr lang="fr-FR" dirty="0" err="1" smtClean="0">
                <a:latin typeface="Berlin Sans FB Demi" pitchFamily="34" charset="0"/>
              </a:rPr>
              <a:t>leave</a:t>
            </a:r>
            <a:r>
              <a:rPr lang="fr-FR" dirty="0" smtClean="0">
                <a:latin typeface="Berlin Sans FB Demi" pitchFamily="34" charset="0"/>
              </a:rPr>
              <a:t> </a:t>
            </a:r>
            <a:r>
              <a:rPr lang="fr-FR" dirty="0" err="1" smtClean="0">
                <a:latin typeface="Berlin Sans FB Demi" pitchFamily="34" charset="0"/>
              </a:rPr>
              <a:t>your</a:t>
            </a:r>
            <a:r>
              <a:rPr lang="fr-FR" dirty="0" smtClean="0">
                <a:latin typeface="Berlin Sans FB Demi" pitchFamily="34" charset="0"/>
              </a:rPr>
              <a:t> </a:t>
            </a:r>
            <a:r>
              <a:rPr lang="fr-FR" dirty="0" err="1" smtClean="0">
                <a:latin typeface="Berlin Sans FB Demi" pitchFamily="34" charset="0"/>
              </a:rPr>
              <a:t>friends</a:t>
            </a:r>
            <a:r>
              <a:rPr lang="fr-FR" dirty="0" smtClean="0">
                <a:latin typeface="Berlin Sans FB Demi" pitchFamily="34" charset="0"/>
              </a:rPr>
              <a:t> </a:t>
            </a:r>
            <a:r>
              <a:rPr lang="fr-FR" dirty="0" err="1" smtClean="0">
                <a:latin typeface="Berlin Sans FB Demi" pitchFamily="34" charset="0"/>
              </a:rPr>
              <a:t>exactly</a:t>
            </a:r>
            <a:r>
              <a:rPr lang="fr-FR" dirty="0" smtClean="0">
                <a:latin typeface="Berlin Sans FB Demi" pitchFamily="34" charset="0"/>
              </a:rPr>
              <a:t> </a:t>
            </a:r>
            <a:r>
              <a:rPr lang="fr-FR" dirty="0" err="1" smtClean="0">
                <a:latin typeface="Berlin Sans FB Demi" pitchFamily="34" charset="0"/>
              </a:rPr>
              <a:t>that</a:t>
            </a:r>
            <a:r>
              <a:rPr lang="fr-FR" dirty="0" smtClean="0">
                <a:latin typeface="Berlin Sans FB Demi" pitchFamily="34" charset="0"/>
              </a:rPr>
              <a:t>!!</a:t>
            </a:r>
            <a:endParaRPr lang="fr-FR" dirty="0">
              <a:latin typeface="Berlin Sans FB Demi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9" name="Picture 5" descr="C:\Users\kenwrigh\AppData\Local\Temp\Langues - RV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251704"/>
            <a:ext cx="2401824" cy="1606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623" y="3037799"/>
            <a:ext cx="3797228" cy="3797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4022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858" y="0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Enquiries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170" y="3482022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To land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17754" y="-1428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Takeoff 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317754" y="3480594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The bill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08558" y="7118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Trolley 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609870" y="3489140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Vacancies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992338" y="5690"/>
            <a:ext cx="204415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Gate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93650" y="3487712"/>
            <a:ext cx="204415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Youth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hostel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03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259053" y="69018"/>
            <a:ext cx="2748045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Book a table</a:t>
            </a:r>
            <a:endParaRPr lang="fr-FR" sz="36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68" y="125510"/>
            <a:ext cx="2160240" cy="30711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-243574" y="3551040"/>
            <a:ext cx="2535537" cy="335681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Book a table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324958" y="119383"/>
            <a:ext cx="2160240" cy="3077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599618" y="125510"/>
            <a:ext cx="2160240" cy="3077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6923608" y="119383"/>
            <a:ext cx="2160240" cy="3077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968" y="3551039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1" name="Rectangle 30"/>
          <p:cNvSpPr/>
          <p:nvPr/>
        </p:nvSpPr>
        <p:spPr>
          <a:xfrm>
            <a:off x="2324958" y="3544912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2" name="Rectangle 31"/>
          <p:cNvSpPr/>
          <p:nvPr/>
        </p:nvSpPr>
        <p:spPr>
          <a:xfrm>
            <a:off x="4599618" y="3551039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3" name="Rectangle 32"/>
          <p:cNvSpPr/>
          <p:nvPr/>
        </p:nvSpPr>
        <p:spPr>
          <a:xfrm>
            <a:off x="6923608" y="3544912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03" y="493728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174" y="549773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834" y="555900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6824" y="555900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008" y="4085950"/>
            <a:ext cx="1649473" cy="1567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479" y="4087043"/>
            <a:ext cx="1649473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139" y="4093170"/>
            <a:ext cx="1649473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129" y="4093170"/>
            <a:ext cx="1649473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968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24958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608496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932486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68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324958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608496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32486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748" y="520704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3342" y="522615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6397" y="521931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387" y="549773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21" y="4121104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7415" y="4123015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0470" y="4122331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4460" y="4150173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488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858" y="0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Waiter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170" y="3482022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booking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17754" y="-1428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Hungry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317754" y="3480594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shower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08558" y="7118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Thirsty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609870" y="3489140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 room 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992338" y="5690"/>
            <a:ext cx="204415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To tip the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waiter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93650" y="3487712"/>
            <a:ext cx="204415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Main course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87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259053" y="69018"/>
            <a:ext cx="2748045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Book a table</a:t>
            </a:r>
            <a:endParaRPr lang="fr-FR" sz="36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68" y="125510"/>
            <a:ext cx="2160240" cy="30711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-243574" y="3551040"/>
            <a:ext cx="2535537" cy="335681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Book a table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324958" y="119383"/>
            <a:ext cx="2160240" cy="3077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599618" y="125510"/>
            <a:ext cx="2160240" cy="3077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6923608" y="119383"/>
            <a:ext cx="2160240" cy="3077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968" y="3551039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1" name="Rectangle 30"/>
          <p:cNvSpPr/>
          <p:nvPr/>
        </p:nvSpPr>
        <p:spPr>
          <a:xfrm>
            <a:off x="2324958" y="3544912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2" name="Rectangle 31"/>
          <p:cNvSpPr/>
          <p:nvPr/>
        </p:nvSpPr>
        <p:spPr>
          <a:xfrm>
            <a:off x="4599618" y="3551039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3" name="Rectangle 32"/>
          <p:cNvSpPr/>
          <p:nvPr/>
        </p:nvSpPr>
        <p:spPr>
          <a:xfrm>
            <a:off x="6923608" y="3544912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03" y="493728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174" y="549773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834" y="555900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6824" y="555900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008" y="4085950"/>
            <a:ext cx="1649473" cy="1567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479" y="4087043"/>
            <a:ext cx="1649473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139" y="4093170"/>
            <a:ext cx="1649473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129" y="4093170"/>
            <a:ext cx="1649473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968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24958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608496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932486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68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324958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608496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32486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748" y="520704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3342" y="522615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6397" y="521931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387" y="549773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21" y="4121104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7415" y="4123015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0470" y="4122331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4460" y="4150173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917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858" y="0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 starter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170" y="3482022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Salt 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17754" y="-1428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Beverages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317754" y="3480594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Pepper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08558" y="7118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Rare steak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609870" y="3489140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To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bend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992338" y="5690"/>
            <a:ext cx="204415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Chilled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93650" y="3487712"/>
            <a:ext cx="204415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To plug in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43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259053" y="69018"/>
            <a:ext cx="2748045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Book a table</a:t>
            </a:r>
            <a:endParaRPr lang="fr-FR" sz="36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68" y="125510"/>
            <a:ext cx="2160240" cy="30711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-243574" y="3551040"/>
            <a:ext cx="2535537" cy="335681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Book a table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324958" y="119383"/>
            <a:ext cx="2160240" cy="3077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599618" y="125510"/>
            <a:ext cx="2160240" cy="3077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6923608" y="119383"/>
            <a:ext cx="2160240" cy="3077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968" y="3551039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1" name="Rectangle 30"/>
          <p:cNvSpPr/>
          <p:nvPr/>
        </p:nvSpPr>
        <p:spPr>
          <a:xfrm>
            <a:off x="2324958" y="3544912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2" name="Rectangle 31"/>
          <p:cNvSpPr/>
          <p:nvPr/>
        </p:nvSpPr>
        <p:spPr>
          <a:xfrm>
            <a:off x="4599618" y="3551039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3" name="Rectangle 32"/>
          <p:cNvSpPr/>
          <p:nvPr/>
        </p:nvSpPr>
        <p:spPr>
          <a:xfrm>
            <a:off x="6923608" y="3544912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03" y="493728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174" y="549773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834" y="555900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6824" y="555900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008" y="4085950"/>
            <a:ext cx="1649473" cy="1567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479" y="4087043"/>
            <a:ext cx="1649473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139" y="4093170"/>
            <a:ext cx="1649473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129" y="4093170"/>
            <a:ext cx="1649473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968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24958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608496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932486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68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324958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608496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32486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748" y="520704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3342" y="522615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6397" y="521931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387" y="549773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21" y="4121104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7415" y="4123015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0470" y="4122331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4460" y="4150173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5148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858" y="0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To split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170" y="3482022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Scale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17754" y="-1428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To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shake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317754" y="3480594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Reliable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08558" y="7118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Width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609870" y="3489140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Below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992338" y="5690"/>
            <a:ext cx="204415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Length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93650" y="3487712"/>
            <a:ext cx="204415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Above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6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259053" y="69018"/>
            <a:ext cx="2748045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Book a table</a:t>
            </a:r>
            <a:endParaRPr lang="fr-FR" sz="36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68" y="125510"/>
            <a:ext cx="2160240" cy="30711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-243574" y="3551040"/>
            <a:ext cx="2535537" cy="335681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Book a table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324958" y="119383"/>
            <a:ext cx="2160240" cy="3077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599618" y="125510"/>
            <a:ext cx="2160240" cy="3077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6923608" y="119383"/>
            <a:ext cx="2160240" cy="3077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968" y="3551039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1" name="Rectangle 30"/>
          <p:cNvSpPr/>
          <p:nvPr/>
        </p:nvSpPr>
        <p:spPr>
          <a:xfrm>
            <a:off x="2324958" y="3544912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2" name="Rectangle 31"/>
          <p:cNvSpPr/>
          <p:nvPr/>
        </p:nvSpPr>
        <p:spPr>
          <a:xfrm>
            <a:off x="4599618" y="3551039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3" name="Rectangle 32"/>
          <p:cNvSpPr/>
          <p:nvPr/>
        </p:nvSpPr>
        <p:spPr>
          <a:xfrm>
            <a:off x="6923608" y="3544912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03" y="493728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174" y="549773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834" y="555900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6824" y="555900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008" y="4085950"/>
            <a:ext cx="1649473" cy="1567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479" y="4087043"/>
            <a:ext cx="1649473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139" y="4093170"/>
            <a:ext cx="1649473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129" y="4093170"/>
            <a:ext cx="1649473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968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24958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608496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932486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68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324958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608496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32486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748" y="520704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3342" y="522615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6397" y="521931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387" y="549773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21" y="4121104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7415" y="4123015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0470" y="4122331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4460" y="4150173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270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858" y="0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An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experiment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170" y="3482022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To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melt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17754" y="-1428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Wood 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317754" y="3480594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To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supply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electricity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08558" y="7118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Steel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609870" y="3489140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To stretch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992338" y="5690"/>
            <a:ext cx="204415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device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93650" y="3487712"/>
            <a:ext cx="204415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To set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06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259053" y="69018"/>
            <a:ext cx="2748045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Book a table</a:t>
            </a:r>
            <a:endParaRPr lang="fr-FR" sz="36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68" y="125510"/>
            <a:ext cx="2160240" cy="30711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-243574" y="3551040"/>
            <a:ext cx="2535537" cy="335681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Book a table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324958" y="119383"/>
            <a:ext cx="2160240" cy="3077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599618" y="125510"/>
            <a:ext cx="2160240" cy="3077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6923608" y="119383"/>
            <a:ext cx="2160240" cy="3077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968" y="3551039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1" name="Rectangle 30"/>
          <p:cNvSpPr/>
          <p:nvPr/>
        </p:nvSpPr>
        <p:spPr>
          <a:xfrm>
            <a:off x="2324958" y="3544912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2" name="Rectangle 31"/>
          <p:cNvSpPr/>
          <p:nvPr/>
        </p:nvSpPr>
        <p:spPr>
          <a:xfrm>
            <a:off x="4599618" y="3551039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3" name="Rectangle 32"/>
          <p:cNvSpPr/>
          <p:nvPr/>
        </p:nvSpPr>
        <p:spPr>
          <a:xfrm>
            <a:off x="6923608" y="3544912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03" y="493728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174" y="549773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834" y="555900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6824" y="555900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008" y="4085950"/>
            <a:ext cx="1649473" cy="1567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479" y="4087043"/>
            <a:ext cx="1649473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139" y="4093170"/>
            <a:ext cx="1649473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129" y="4093170"/>
            <a:ext cx="1649473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968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24958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608496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932486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68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324958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608496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32486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40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180528" y="2242688"/>
            <a:ext cx="9505056" cy="22322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à coins arrondis 8"/>
          <p:cNvSpPr/>
          <p:nvPr/>
        </p:nvSpPr>
        <p:spPr>
          <a:xfrm>
            <a:off x="107504" y="836712"/>
            <a:ext cx="6552728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203792" y="5403478"/>
            <a:ext cx="10124305" cy="146633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9009" y="53502"/>
            <a:ext cx="5553111" cy="711202"/>
          </a:xfrm>
          <a:solidFill>
            <a:srgbClr val="FF6600"/>
          </a:solidFill>
          <a:ln w="762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fr-F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r>
              <a:rPr lang="fr-F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- </a:t>
            </a:r>
            <a:r>
              <a:rPr lang="fr-FR" sz="1600" b="1" dirty="0" err="1" smtClean="0">
                <a:latin typeface="Comic Sans MS" panose="030F0702030302020204" pitchFamily="66" charset="0"/>
              </a:rPr>
              <a:t>Words</a:t>
            </a:r>
            <a:r>
              <a:rPr lang="fr-FR" sz="1600" b="1" dirty="0" smtClean="0">
                <a:latin typeface="Comic Sans MS" panose="030F0702030302020204" pitchFamily="66" charset="0"/>
              </a:rPr>
              <a:t> Up </a:t>
            </a:r>
            <a:r>
              <a:rPr lang="fr-FR" sz="3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Mode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99009" y="813303"/>
            <a:ext cx="8856984" cy="63863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300" b="1" dirty="0" smtClean="0">
                <a:solidFill>
                  <a:schemeClr val="bg1"/>
                </a:solidFill>
              </a:rPr>
              <a:t>Objective </a:t>
            </a:r>
            <a:r>
              <a:rPr lang="fr-FR" sz="1300" dirty="0">
                <a:solidFill>
                  <a:schemeClr val="bg1"/>
                </a:solidFill>
              </a:rPr>
              <a:t> </a:t>
            </a:r>
            <a:r>
              <a:rPr lang="fr-FR" sz="1300" dirty="0" smtClean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fr-FR" sz="1300" dirty="0" err="1" smtClean="0">
                <a:solidFill>
                  <a:schemeClr val="bg1"/>
                </a:solidFill>
              </a:rPr>
              <a:t>Acquire</a:t>
            </a:r>
            <a:r>
              <a:rPr lang="fr-FR" sz="1300" dirty="0" smtClean="0">
                <a:solidFill>
                  <a:schemeClr val="bg1"/>
                </a:solidFill>
              </a:rPr>
              <a:t> key </a:t>
            </a:r>
            <a:r>
              <a:rPr lang="fr-FR" sz="1300" dirty="0" err="1" smtClean="0">
                <a:solidFill>
                  <a:schemeClr val="bg1"/>
                </a:solidFill>
              </a:rPr>
              <a:t>words</a:t>
            </a:r>
            <a:r>
              <a:rPr lang="fr-FR" sz="1300" dirty="0" smtClean="0">
                <a:solidFill>
                  <a:schemeClr val="bg1"/>
                </a:solidFill>
              </a:rPr>
              <a:t>/expressions </a:t>
            </a:r>
            <a:r>
              <a:rPr lang="fr-FR" sz="1300" dirty="0" err="1" smtClean="0">
                <a:solidFill>
                  <a:schemeClr val="bg1"/>
                </a:solidFill>
              </a:rPr>
              <a:t>through</a:t>
            </a:r>
            <a:r>
              <a:rPr lang="fr-FR" sz="1300" dirty="0" smtClean="0">
                <a:solidFill>
                  <a:schemeClr val="bg1"/>
                </a:solidFill>
              </a:rPr>
              <a:t> </a:t>
            </a:r>
            <a:r>
              <a:rPr lang="fr-FR" sz="1300" dirty="0" err="1" smtClean="0">
                <a:solidFill>
                  <a:schemeClr val="bg1"/>
                </a:solidFill>
              </a:rPr>
              <a:t>using</a:t>
            </a:r>
            <a:r>
              <a:rPr lang="fr-FR" sz="1300" dirty="0" smtClean="0">
                <a:solidFill>
                  <a:schemeClr val="bg1"/>
                </a:solidFill>
              </a:rPr>
              <a:t> </a:t>
            </a:r>
            <a:r>
              <a:rPr lang="fr-FR" sz="1300" dirty="0" err="1" smtClean="0">
                <a:solidFill>
                  <a:schemeClr val="bg1"/>
                </a:solidFill>
              </a:rPr>
              <a:t>them</a:t>
            </a:r>
            <a:r>
              <a:rPr lang="fr-FR" sz="1300" dirty="0">
                <a:solidFill>
                  <a:schemeClr val="bg1"/>
                </a:solidFill>
              </a:rPr>
              <a:t> </a:t>
            </a:r>
            <a:r>
              <a:rPr lang="fr-FR" sz="1300" dirty="0" smtClean="0">
                <a:solidFill>
                  <a:schemeClr val="bg1"/>
                </a:solidFill>
              </a:rPr>
              <a:t>in </a:t>
            </a:r>
            <a:r>
              <a:rPr lang="fr-FR" sz="1300" dirty="0" err="1" smtClean="0">
                <a:solidFill>
                  <a:schemeClr val="bg1"/>
                </a:solidFill>
              </a:rPr>
              <a:t>timed</a:t>
            </a:r>
            <a:r>
              <a:rPr lang="fr-FR" sz="1300" dirty="0" smtClean="0">
                <a:solidFill>
                  <a:schemeClr val="bg1"/>
                </a:solidFill>
              </a:rPr>
              <a:t> </a:t>
            </a:r>
            <a:r>
              <a:rPr lang="fr-FR" sz="1300" dirty="0" err="1" smtClean="0">
                <a:solidFill>
                  <a:schemeClr val="bg1"/>
                </a:solidFill>
              </a:rPr>
              <a:t>language</a:t>
            </a:r>
            <a:r>
              <a:rPr lang="fr-FR" sz="1300" dirty="0" smtClean="0">
                <a:solidFill>
                  <a:schemeClr val="bg1"/>
                </a:solidFill>
              </a:rPr>
              <a:t> challenges.</a:t>
            </a:r>
          </a:p>
          <a:p>
            <a:r>
              <a:rPr lang="fr-FR" sz="1300" b="1" dirty="0" err="1" smtClean="0">
                <a:solidFill>
                  <a:schemeClr val="bg1"/>
                </a:solidFill>
              </a:rPr>
              <a:t>Props</a:t>
            </a:r>
            <a:r>
              <a:rPr lang="fr-FR" sz="1300" dirty="0">
                <a:solidFill>
                  <a:schemeClr val="bg1"/>
                </a:solidFill>
              </a:rPr>
              <a:t> </a:t>
            </a:r>
            <a:r>
              <a:rPr lang="fr-FR" sz="1300" dirty="0" smtClean="0">
                <a:solidFill>
                  <a:schemeClr val="bg1"/>
                </a:solidFill>
              </a:rPr>
              <a:t>– </a:t>
            </a:r>
            <a:r>
              <a:rPr lang="fr-FR" sz="1300" dirty="0" err="1" smtClean="0">
                <a:solidFill>
                  <a:schemeClr val="bg1"/>
                </a:solidFill>
              </a:rPr>
              <a:t>Cards</a:t>
            </a:r>
            <a:r>
              <a:rPr lang="fr-FR" sz="1300" dirty="0" smtClean="0">
                <a:solidFill>
                  <a:schemeClr val="bg1"/>
                </a:solidFill>
              </a:rPr>
              <a:t> – </a:t>
            </a:r>
            <a:r>
              <a:rPr lang="fr-FR" sz="1300" dirty="0" err="1" smtClean="0">
                <a:solidFill>
                  <a:schemeClr val="bg1"/>
                </a:solidFill>
              </a:rPr>
              <a:t>dice</a:t>
            </a:r>
            <a:r>
              <a:rPr lang="fr-FR" sz="1300" dirty="0" smtClean="0">
                <a:solidFill>
                  <a:schemeClr val="bg1"/>
                </a:solidFill>
              </a:rPr>
              <a:t> – </a:t>
            </a:r>
            <a:r>
              <a:rPr lang="fr-FR" sz="1300" dirty="0" err="1" smtClean="0">
                <a:solidFill>
                  <a:schemeClr val="bg1"/>
                </a:solidFill>
              </a:rPr>
              <a:t>scorecards</a:t>
            </a:r>
            <a:r>
              <a:rPr lang="fr-FR" sz="1300" dirty="0" smtClean="0">
                <a:solidFill>
                  <a:schemeClr val="bg1"/>
                </a:solidFill>
              </a:rPr>
              <a:t> – </a:t>
            </a:r>
            <a:r>
              <a:rPr lang="fr-FR" sz="1300" dirty="0" err="1" smtClean="0">
                <a:solidFill>
                  <a:schemeClr val="bg1"/>
                </a:solidFill>
              </a:rPr>
              <a:t>timers</a:t>
            </a:r>
            <a:r>
              <a:rPr lang="fr-FR" sz="1300" dirty="0" smtClean="0">
                <a:solidFill>
                  <a:schemeClr val="bg1"/>
                </a:solidFill>
              </a:rPr>
              <a:t>/phones – A4 + </a:t>
            </a:r>
            <a:r>
              <a:rPr lang="fr-FR" sz="1300" dirty="0" err="1" smtClean="0">
                <a:solidFill>
                  <a:schemeClr val="bg1"/>
                </a:solidFill>
              </a:rPr>
              <a:t>pencils</a:t>
            </a:r>
            <a:r>
              <a:rPr lang="fr-FR" sz="1300" dirty="0" smtClean="0">
                <a:solidFill>
                  <a:schemeClr val="bg1"/>
                </a:solidFill>
              </a:rPr>
              <a:t> and </a:t>
            </a:r>
            <a:r>
              <a:rPr lang="fr-FR" sz="1300" dirty="0" err="1" smtClean="0">
                <a:solidFill>
                  <a:schemeClr val="bg1"/>
                </a:solidFill>
              </a:rPr>
              <a:t>rubbers</a:t>
            </a:r>
            <a:r>
              <a:rPr lang="fr-FR" sz="1300" dirty="0" smtClean="0">
                <a:solidFill>
                  <a:schemeClr val="bg1"/>
                </a:solidFill>
              </a:rPr>
              <a:t> (phones)</a:t>
            </a:r>
            <a:endParaRPr lang="fr-FR" sz="1300" b="1" dirty="0" smtClean="0"/>
          </a:p>
          <a:p>
            <a:r>
              <a:rPr lang="fr-FR" sz="1300" b="1" dirty="0" err="1" smtClean="0"/>
              <a:t>Gameplay</a:t>
            </a:r>
            <a:r>
              <a:rPr lang="fr-FR" sz="1300" dirty="0"/>
              <a:t>:</a:t>
            </a:r>
          </a:p>
          <a:p>
            <a:r>
              <a:rPr lang="fr-FR" sz="1300" dirty="0" smtClean="0"/>
              <a:t>Place the pack of orange </a:t>
            </a:r>
            <a:r>
              <a:rPr lang="fr-FR" sz="1300" dirty="0" err="1" smtClean="0"/>
              <a:t>cards</a:t>
            </a:r>
            <a:r>
              <a:rPr lang="fr-FR" sz="1300" dirty="0" smtClean="0"/>
              <a:t> </a:t>
            </a:r>
            <a:r>
              <a:rPr lang="fr-FR" sz="1300" b="1" dirty="0" smtClean="0"/>
              <a:t>face down </a:t>
            </a:r>
            <a:r>
              <a:rPr lang="fr-FR" sz="1300" dirty="0" smtClean="0"/>
              <a:t>in the middle of the table. </a:t>
            </a:r>
            <a:r>
              <a:rPr lang="fr-FR" sz="1300" u="sng" dirty="0" smtClean="0"/>
              <a:t>For the </a:t>
            </a:r>
            <a:r>
              <a:rPr lang="fr-FR" sz="1300" u="sng" dirty="0" err="1" smtClean="0"/>
              <a:t>whole</a:t>
            </a:r>
            <a:r>
              <a:rPr lang="fr-FR" sz="1300" u="sng" dirty="0" smtClean="0"/>
              <a:t> of the </a:t>
            </a:r>
            <a:r>
              <a:rPr lang="fr-FR" sz="1300" u="sng" dirty="0" err="1" smtClean="0"/>
              <a:t>game</a:t>
            </a:r>
            <a:r>
              <a:rPr lang="fr-FR" sz="1300" u="sng" dirty="0" smtClean="0"/>
              <a:t> </a:t>
            </a:r>
            <a:r>
              <a:rPr lang="fr-FR" sz="1300" b="1" dirty="0" err="1" smtClean="0"/>
              <a:t>decide</a:t>
            </a:r>
            <a:r>
              <a:rPr lang="fr-FR" sz="1300" b="1" dirty="0" smtClean="0"/>
              <a:t> on the time per </a:t>
            </a:r>
            <a:r>
              <a:rPr lang="fr-FR" sz="1300" b="1" dirty="0" err="1" smtClean="0"/>
              <a:t>card</a:t>
            </a:r>
            <a:r>
              <a:rPr lang="fr-FR" sz="1300" dirty="0" smtClean="0"/>
              <a:t> per </a:t>
            </a:r>
            <a:r>
              <a:rPr lang="fr-FR" sz="1300" dirty="0" err="1" smtClean="0"/>
              <a:t>player</a:t>
            </a:r>
            <a:r>
              <a:rPr lang="fr-FR" sz="1300" dirty="0" smtClean="0"/>
              <a:t> to </a:t>
            </a:r>
            <a:r>
              <a:rPr lang="fr-FR" sz="1300" dirty="0" err="1" smtClean="0"/>
              <a:t>answer</a:t>
            </a:r>
            <a:r>
              <a:rPr lang="fr-FR" sz="1300" dirty="0" smtClean="0"/>
              <a:t> the questions : </a:t>
            </a:r>
            <a:r>
              <a:rPr lang="fr-FR" sz="1300" b="1" dirty="0">
                <a:solidFill>
                  <a:srgbClr val="FF0000"/>
                </a:solidFill>
              </a:rPr>
              <a:t>2</a:t>
            </a:r>
            <a:r>
              <a:rPr lang="fr-FR" sz="1300" b="1" dirty="0" smtClean="0">
                <a:solidFill>
                  <a:srgbClr val="FF0000"/>
                </a:solidFill>
              </a:rPr>
              <a:t>0 secs (hard) 40 secs (medium) 60 sec (</a:t>
            </a:r>
            <a:r>
              <a:rPr lang="fr-FR" sz="1300" b="1" dirty="0" err="1" smtClean="0">
                <a:solidFill>
                  <a:srgbClr val="FF0000"/>
                </a:solidFill>
              </a:rPr>
              <a:t>easy</a:t>
            </a:r>
            <a:r>
              <a:rPr lang="fr-FR" sz="1300" b="1" dirty="0" smtClean="0">
                <a:solidFill>
                  <a:srgbClr val="FF0000"/>
                </a:solidFill>
              </a:rPr>
              <a:t>). </a:t>
            </a:r>
          </a:p>
          <a:p>
            <a:r>
              <a:rPr lang="fr-FR" sz="1300" dirty="0" err="1" smtClean="0"/>
              <a:t>Distribute</a:t>
            </a:r>
            <a:r>
              <a:rPr lang="fr-FR" sz="1300" dirty="0" smtClean="0"/>
              <a:t> one </a:t>
            </a:r>
            <a:r>
              <a:rPr lang="fr-FR" sz="1300" dirty="0" err="1" smtClean="0"/>
              <a:t>scorecard</a:t>
            </a:r>
            <a:r>
              <a:rPr lang="fr-FR" sz="1300" dirty="0" smtClean="0"/>
              <a:t> per </a:t>
            </a:r>
            <a:r>
              <a:rPr lang="fr-FR" sz="1300" dirty="0" err="1" smtClean="0"/>
              <a:t>player</a:t>
            </a:r>
            <a:r>
              <a:rPr lang="fr-FR" sz="1300" dirty="0" smtClean="0"/>
              <a:t> (3-4 </a:t>
            </a:r>
            <a:r>
              <a:rPr lang="fr-FR" sz="1300" dirty="0" err="1" smtClean="0"/>
              <a:t>players</a:t>
            </a:r>
            <a:r>
              <a:rPr lang="fr-FR" sz="1300" smtClean="0"/>
              <a:t>) /team </a:t>
            </a:r>
            <a:r>
              <a:rPr lang="fr-FR" sz="1300" dirty="0" smtClean="0"/>
              <a:t>(of 2-3 </a:t>
            </a:r>
            <a:r>
              <a:rPr lang="fr-FR" sz="1300" dirty="0" err="1" smtClean="0"/>
              <a:t>players</a:t>
            </a:r>
            <a:r>
              <a:rPr lang="fr-FR" sz="1300" dirty="0" smtClean="0"/>
              <a:t>)</a:t>
            </a:r>
          </a:p>
          <a:p>
            <a:r>
              <a:rPr lang="fr-FR" sz="1300" b="1" u="sng" dirty="0" smtClean="0">
                <a:solidFill>
                  <a:srgbClr val="FF0000"/>
                </a:solidFill>
              </a:rPr>
              <a:t>Per </a:t>
            </a:r>
            <a:r>
              <a:rPr lang="fr-FR" sz="1300" b="1" u="sng" dirty="0" err="1" smtClean="0">
                <a:solidFill>
                  <a:srgbClr val="FF0000"/>
                </a:solidFill>
              </a:rPr>
              <a:t>turn</a:t>
            </a:r>
            <a:r>
              <a:rPr lang="fr-FR" sz="1300" b="1" u="sng" dirty="0" smtClean="0"/>
              <a:t>, </a:t>
            </a:r>
            <a:r>
              <a:rPr lang="fr-FR" sz="1300" b="1" u="sng" dirty="0" err="1" smtClean="0"/>
              <a:t>each</a:t>
            </a:r>
            <a:r>
              <a:rPr lang="fr-FR" sz="1300" b="1" u="sng" dirty="0" smtClean="0"/>
              <a:t> </a:t>
            </a:r>
            <a:r>
              <a:rPr lang="fr-FR" sz="1300" b="1" u="sng" dirty="0" err="1" smtClean="0"/>
              <a:t>player</a:t>
            </a:r>
            <a:r>
              <a:rPr lang="fr-FR" sz="1300" b="1" u="sng" dirty="0" smtClean="0"/>
              <a:t>/ team </a:t>
            </a:r>
            <a:r>
              <a:rPr lang="fr-FR" sz="1300" b="1" u="sng" dirty="0" err="1" smtClean="0"/>
              <a:t>begins</a:t>
            </a:r>
            <a:r>
              <a:rPr lang="fr-FR" sz="1300" b="1" u="sng" dirty="0" smtClean="0"/>
              <a:t> by </a:t>
            </a:r>
            <a:r>
              <a:rPr lang="fr-FR" sz="1300" b="1" u="sng" dirty="0" err="1" smtClean="0"/>
              <a:t>rolling</a:t>
            </a:r>
            <a:r>
              <a:rPr lang="fr-FR" sz="1300" b="1" u="sng" dirty="0" smtClean="0"/>
              <a:t> the </a:t>
            </a:r>
            <a:r>
              <a:rPr lang="fr-FR" sz="1300" b="1" u="sng" dirty="0" err="1" smtClean="0"/>
              <a:t>dice</a:t>
            </a:r>
            <a:r>
              <a:rPr lang="fr-FR" sz="1300" b="1" u="sng" dirty="0" smtClean="0"/>
              <a:t>:</a:t>
            </a:r>
          </a:p>
          <a:p>
            <a:r>
              <a:rPr lang="fr-FR" sz="1400" b="1" dirty="0" smtClean="0">
                <a:solidFill>
                  <a:srgbClr val="FF0000"/>
                </a:solidFill>
              </a:rPr>
              <a:t>1= </a:t>
            </a:r>
            <a:r>
              <a:rPr lang="fr-FR" sz="1400" b="1" dirty="0" err="1" smtClean="0">
                <a:solidFill>
                  <a:srgbClr val="FF0000"/>
                </a:solidFill>
              </a:rPr>
              <a:t>Guess</a:t>
            </a:r>
            <a:r>
              <a:rPr lang="fr-FR" sz="1400" b="1" dirty="0" smtClean="0">
                <a:solidFill>
                  <a:srgbClr val="FF0000"/>
                </a:solidFill>
              </a:rPr>
              <a:t> the </a:t>
            </a:r>
            <a:r>
              <a:rPr lang="fr-FR" sz="1400" b="1" dirty="0" err="1" smtClean="0">
                <a:solidFill>
                  <a:srgbClr val="FF0000"/>
                </a:solidFill>
              </a:rPr>
              <a:t>word</a:t>
            </a:r>
            <a:r>
              <a:rPr lang="fr-FR" sz="1400" b="1" dirty="0" smtClean="0">
                <a:solidFill>
                  <a:srgbClr val="FF0000"/>
                </a:solidFill>
              </a:rPr>
              <a:t> (the </a:t>
            </a:r>
            <a:r>
              <a:rPr lang="fr-FR" sz="1400" b="1" dirty="0" err="1" smtClean="0">
                <a:solidFill>
                  <a:srgbClr val="FF0000"/>
                </a:solidFill>
              </a:rPr>
              <a:t>player</a:t>
            </a:r>
            <a:r>
              <a:rPr lang="fr-FR" sz="1400" b="1" dirty="0" smtClean="0">
                <a:solidFill>
                  <a:srgbClr val="FF0000"/>
                </a:solidFill>
              </a:rPr>
              <a:t> must </a:t>
            </a:r>
            <a:r>
              <a:rPr lang="fr-FR" sz="1400" b="1" dirty="0" err="1" smtClean="0">
                <a:solidFill>
                  <a:srgbClr val="FF0000"/>
                </a:solidFill>
              </a:rPr>
              <a:t>get</a:t>
            </a:r>
            <a:r>
              <a:rPr lang="fr-FR" sz="1400" b="1" dirty="0" smtClean="0">
                <a:solidFill>
                  <a:srgbClr val="FF0000"/>
                </a:solidFill>
              </a:rPr>
              <a:t> a team </a:t>
            </a:r>
            <a:r>
              <a:rPr lang="fr-FR" sz="1400" b="1" dirty="0" err="1" smtClean="0">
                <a:solidFill>
                  <a:srgbClr val="FF0000"/>
                </a:solidFill>
              </a:rPr>
              <a:t>member</a:t>
            </a:r>
            <a:r>
              <a:rPr lang="fr-FR" sz="1400" b="1" dirty="0" smtClean="0">
                <a:solidFill>
                  <a:srgbClr val="FF0000"/>
                </a:solidFill>
              </a:rPr>
              <a:t>/ or </a:t>
            </a:r>
            <a:r>
              <a:rPr lang="fr-FR" sz="1400" b="1" dirty="0" err="1" smtClean="0">
                <a:solidFill>
                  <a:srgbClr val="FF0000"/>
                </a:solidFill>
              </a:rPr>
              <a:t>another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dirty="0" err="1" smtClean="0">
                <a:solidFill>
                  <a:srgbClr val="FF0000"/>
                </a:solidFill>
              </a:rPr>
              <a:t>player</a:t>
            </a:r>
            <a:r>
              <a:rPr lang="fr-FR" sz="1400" b="1" dirty="0" smtClean="0">
                <a:solidFill>
                  <a:srgbClr val="FF0000"/>
                </a:solidFill>
              </a:rPr>
              <a:t> to </a:t>
            </a:r>
            <a:r>
              <a:rPr lang="fr-FR" sz="1400" b="1" dirty="0" err="1" smtClean="0">
                <a:solidFill>
                  <a:srgbClr val="FF0000"/>
                </a:solidFill>
              </a:rPr>
              <a:t>guess</a:t>
            </a:r>
            <a:r>
              <a:rPr lang="fr-FR" sz="1400" b="1" dirty="0" smtClean="0">
                <a:solidFill>
                  <a:srgbClr val="FF0000"/>
                </a:solidFill>
              </a:rPr>
              <a:t> the </a:t>
            </a:r>
            <a:r>
              <a:rPr lang="fr-FR" sz="1400" b="1" dirty="0" err="1" smtClean="0">
                <a:solidFill>
                  <a:srgbClr val="FF0000"/>
                </a:solidFill>
              </a:rPr>
              <a:t>word</a:t>
            </a:r>
            <a:r>
              <a:rPr lang="fr-FR" sz="1400" b="1" dirty="0" smtClean="0">
                <a:solidFill>
                  <a:srgbClr val="FF0000"/>
                </a:solidFill>
              </a:rPr>
              <a:t> on the </a:t>
            </a:r>
            <a:r>
              <a:rPr lang="fr-FR" sz="1400" b="1" dirty="0" err="1" smtClean="0">
                <a:solidFill>
                  <a:srgbClr val="FF0000"/>
                </a:solidFill>
              </a:rPr>
              <a:t>card</a:t>
            </a:r>
            <a:r>
              <a:rPr lang="fr-FR" sz="1400" b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fr-FR" sz="1400" b="1" dirty="0" smtClean="0">
                <a:solidFill>
                  <a:srgbClr val="FF0000"/>
                </a:solidFill>
              </a:rPr>
              <a:t>2= </a:t>
            </a:r>
            <a:r>
              <a:rPr lang="fr-FR" sz="1400" b="1" dirty="0" err="1" smtClean="0">
                <a:solidFill>
                  <a:srgbClr val="FF0000"/>
                </a:solidFill>
              </a:rPr>
              <a:t>Spell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dirty="0" smtClean="0"/>
              <a:t>or </a:t>
            </a:r>
            <a:r>
              <a:rPr lang="fr-FR" sz="1400" b="1" dirty="0" err="1" smtClean="0"/>
              <a:t>pronounce</a:t>
            </a:r>
            <a:r>
              <a:rPr lang="fr-FR" sz="1400" b="1" dirty="0" smtClean="0"/>
              <a:t> </a:t>
            </a:r>
            <a:r>
              <a:rPr lang="fr-FR" sz="1400" b="1" dirty="0" smtClean="0">
                <a:solidFill>
                  <a:srgbClr val="FF0000"/>
                </a:solidFill>
              </a:rPr>
              <a:t>the </a:t>
            </a:r>
            <a:r>
              <a:rPr lang="fr-FR" sz="1400" b="1" dirty="0" err="1" smtClean="0">
                <a:solidFill>
                  <a:srgbClr val="FF0000"/>
                </a:solidFill>
              </a:rPr>
              <a:t>word</a:t>
            </a:r>
            <a:r>
              <a:rPr lang="fr-FR" sz="1400" b="1" dirty="0" smtClean="0">
                <a:solidFill>
                  <a:srgbClr val="FF0000"/>
                </a:solidFill>
              </a:rPr>
              <a:t> (the </a:t>
            </a:r>
            <a:r>
              <a:rPr lang="fr-FR" sz="1400" b="1" dirty="0" err="1" smtClean="0">
                <a:solidFill>
                  <a:srgbClr val="FF0000"/>
                </a:solidFill>
              </a:rPr>
              <a:t>player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dirty="0" err="1" smtClean="0">
                <a:solidFill>
                  <a:srgbClr val="FF0000"/>
                </a:solidFill>
              </a:rPr>
              <a:t>turns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dirty="0" err="1" smtClean="0">
                <a:solidFill>
                  <a:srgbClr val="FF0000"/>
                </a:solidFill>
              </a:rPr>
              <a:t>his</a:t>
            </a:r>
            <a:r>
              <a:rPr lang="fr-FR" sz="1400" b="1" dirty="0" smtClean="0">
                <a:solidFill>
                  <a:srgbClr val="FF0000"/>
                </a:solidFill>
              </a:rPr>
              <a:t> back and </a:t>
            </a:r>
            <a:r>
              <a:rPr lang="fr-FR" sz="1400" b="1" dirty="0" err="1" smtClean="0">
                <a:solidFill>
                  <a:srgbClr val="FF0000"/>
                </a:solidFill>
              </a:rPr>
              <a:t>reads</a:t>
            </a:r>
            <a:r>
              <a:rPr lang="fr-FR" sz="1400" b="1" dirty="0" smtClean="0">
                <a:solidFill>
                  <a:srgbClr val="FF0000"/>
                </a:solidFill>
              </a:rPr>
              <a:t>/</a:t>
            </a:r>
            <a:r>
              <a:rPr lang="fr-FR" sz="1400" b="1" dirty="0" err="1" smtClean="0">
                <a:solidFill>
                  <a:srgbClr val="FF0000"/>
                </a:solidFill>
              </a:rPr>
              <a:t>spells</a:t>
            </a:r>
            <a:r>
              <a:rPr lang="fr-FR" sz="1400" b="1" dirty="0" smtClean="0">
                <a:solidFill>
                  <a:srgbClr val="FF0000"/>
                </a:solidFill>
              </a:rPr>
              <a:t> out the </a:t>
            </a:r>
            <a:r>
              <a:rPr lang="fr-FR" sz="1400" b="1" dirty="0" err="1" smtClean="0">
                <a:solidFill>
                  <a:srgbClr val="FF0000"/>
                </a:solidFill>
              </a:rPr>
              <a:t>word</a:t>
            </a:r>
            <a:r>
              <a:rPr lang="fr-FR" sz="1400" b="1" dirty="0" smtClean="0">
                <a:solidFill>
                  <a:srgbClr val="FF0000"/>
                </a:solidFill>
              </a:rPr>
              <a:t> and a team </a:t>
            </a:r>
            <a:r>
              <a:rPr lang="fr-FR" sz="1400" b="1" dirty="0" err="1" smtClean="0">
                <a:solidFill>
                  <a:srgbClr val="FF0000"/>
                </a:solidFill>
              </a:rPr>
              <a:t>member</a:t>
            </a:r>
            <a:r>
              <a:rPr lang="fr-FR" sz="1400" b="1" dirty="0" smtClean="0">
                <a:solidFill>
                  <a:srgbClr val="FF0000"/>
                </a:solidFill>
              </a:rPr>
              <a:t> must </a:t>
            </a:r>
            <a:r>
              <a:rPr lang="fr-FR" sz="1400" b="1" dirty="0" err="1" smtClean="0">
                <a:solidFill>
                  <a:srgbClr val="FF0000"/>
                </a:solidFill>
              </a:rPr>
              <a:t>write</a:t>
            </a:r>
            <a:r>
              <a:rPr lang="fr-FR" sz="1400" b="1" dirty="0" smtClean="0">
                <a:solidFill>
                  <a:srgbClr val="FF0000"/>
                </a:solidFill>
              </a:rPr>
              <a:t> the </a:t>
            </a:r>
            <a:r>
              <a:rPr lang="fr-FR" sz="1400" b="1" dirty="0" err="1" smtClean="0">
                <a:solidFill>
                  <a:srgbClr val="FF0000"/>
                </a:solidFill>
              </a:rPr>
              <a:t>word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dirty="0" err="1" smtClean="0">
                <a:solidFill>
                  <a:srgbClr val="FF0000"/>
                </a:solidFill>
              </a:rPr>
              <a:t>correctly</a:t>
            </a:r>
            <a:r>
              <a:rPr lang="fr-FR" sz="1400" b="1" dirty="0" smtClean="0">
                <a:solidFill>
                  <a:srgbClr val="FF0000"/>
                </a:solidFill>
              </a:rPr>
              <a:t> on a </a:t>
            </a:r>
            <a:r>
              <a:rPr lang="fr-FR" sz="1400" b="1" dirty="0" err="1" smtClean="0">
                <a:solidFill>
                  <a:srgbClr val="FF0000"/>
                </a:solidFill>
              </a:rPr>
              <a:t>piece</a:t>
            </a:r>
            <a:r>
              <a:rPr lang="fr-FR" sz="1400" b="1" dirty="0" smtClean="0">
                <a:solidFill>
                  <a:srgbClr val="FF0000"/>
                </a:solidFill>
              </a:rPr>
              <a:t> of </a:t>
            </a:r>
            <a:r>
              <a:rPr lang="fr-FR" sz="1400" b="1" dirty="0" err="1" smtClean="0">
                <a:solidFill>
                  <a:srgbClr val="FF0000"/>
                </a:solidFill>
              </a:rPr>
              <a:t>paper</a:t>
            </a:r>
            <a:r>
              <a:rPr lang="fr-FR" sz="1400" b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fr-FR" sz="1400" b="1" dirty="0" smtClean="0">
                <a:solidFill>
                  <a:srgbClr val="FF0000"/>
                </a:solidFill>
              </a:rPr>
              <a:t>3 = Translate – </a:t>
            </a:r>
            <a:r>
              <a:rPr lang="fr-FR" sz="1400" b="1" dirty="0" err="1" smtClean="0">
                <a:solidFill>
                  <a:srgbClr val="FF0000"/>
                </a:solidFill>
              </a:rPr>
              <a:t>turn</a:t>
            </a:r>
            <a:r>
              <a:rPr lang="fr-FR" sz="1400" b="1" dirty="0" smtClean="0">
                <a:solidFill>
                  <a:srgbClr val="FF0000"/>
                </a:solidFill>
              </a:rPr>
              <a:t> the </a:t>
            </a:r>
            <a:r>
              <a:rPr lang="fr-FR" sz="1400" b="1" dirty="0" err="1" smtClean="0">
                <a:solidFill>
                  <a:srgbClr val="FF0000"/>
                </a:solidFill>
              </a:rPr>
              <a:t>card</a:t>
            </a:r>
            <a:r>
              <a:rPr lang="fr-FR" sz="1400" b="1" dirty="0" smtClean="0">
                <a:solidFill>
                  <a:srgbClr val="FF0000"/>
                </a:solidFill>
              </a:rPr>
              <a:t> over and translate </a:t>
            </a:r>
            <a:r>
              <a:rPr lang="fr-FR" sz="1400" b="1" dirty="0" err="1" smtClean="0">
                <a:solidFill>
                  <a:srgbClr val="FF0000"/>
                </a:solidFill>
              </a:rPr>
              <a:t>it</a:t>
            </a:r>
            <a:r>
              <a:rPr lang="fr-FR" sz="1400" b="1" dirty="0">
                <a:solidFill>
                  <a:srgbClr val="FF0000"/>
                </a:solidFill>
              </a:rPr>
              <a:t> </a:t>
            </a:r>
            <a:r>
              <a:rPr lang="fr-FR" sz="1400" b="1" dirty="0" smtClean="0">
                <a:solidFill>
                  <a:srgbClr val="FF0000"/>
                </a:solidFill>
              </a:rPr>
              <a:t>– </a:t>
            </a:r>
            <a:r>
              <a:rPr lang="fr-FR" sz="1400" b="1" dirty="0" err="1" smtClean="0">
                <a:solidFill>
                  <a:srgbClr val="FF0000"/>
                </a:solidFill>
              </a:rPr>
              <a:t>majority</a:t>
            </a:r>
            <a:r>
              <a:rPr lang="fr-FR" sz="1400" b="1" dirty="0" smtClean="0">
                <a:solidFill>
                  <a:srgbClr val="FF0000"/>
                </a:solidFill>
              </a:rPr>
              <a:t> vote </a:t>
            </a:r>
            <a:r>
              <a:rPr lang="fr-FR" sz="1400" b="1" dirty="0" err="1" smtClean="0">
                <a:solidFill>
                  <a:srgbClr val="FF0000"/>
                </a:solidFill>
              </a:rPr>
              <a:t>applies</a:t>
            </a:r>
            <a:r>
              <a:rPr lang="fr-FR" sz="1400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fr-FR" sz="1400" b="1" dirty="0" smtClean="0">
                <a:solidFill>
                  <a:srgbClr val="FF0000"/>
                </a:solidFill>
              </a:rPr>
              <a:t>4 = Mime the </a:t>
            </a:r>
            <a:r>
              <a:rPr lang="fr-FR" sz="1400" b="1" dirty="0" err="1" smtClean="0">
                <a:solidFill>
                  <a:srgbClr val="FF0000"/>
                </a:solidFill>
              </a:rPr>
              <a:t>word</a:t>
            </a:r>
            <a:r>
              <a:rPr lang="fr-FR" sz="1400" b="1" dirty="0">
                <a:solidFill>
                  <a:srgbClr val="FF0000"/>
                </a:solidFill>
              </a:rPr>
              <a:t> </a:t>
            </a:r>
            <a:r>
              <a:rPr lang="fr-FR" sz="1400" b="1" dirty="0" smtClean="0">
                <a:solidFill>
                  <a:srgbClr val="FF0000"/>
                </a:solidFill>
              </a:rPr>
              <a:t>– You </a:t>
            </a:r>
            <a:r>
              <a:rPr lang="fr-FR" sz="1400" b="1" dirty="0" err="1" smtClean="0">
                <a:solidFill>
                  <a:srgbClr val="FF0000"/>
                </a:solidFill>
              </a:rPr>
              <a:t>may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dirty="0" err="1" smtClean="0">
                <a:solidFill>
                  <a:srgbClr val="FF0000"/>
                </a:solidFill>
              </a:rPr>
              <a:t>give</a:t>
            </a:r>
            <a:r>
              <a:rPr lang="fr-FR" sz="1400" b="1" dirty="0" smtClean="0">
                <a:solidFill>
                  <a:srgbClr val="FF0000"/>
                </a:solidFill>
              </a:rPr>
              <a:t> the first and last </a:t>
            </a:r>
            <a:r>
              <a:rPr lang="fr-FR" sz="1400" b="1" dirty="0" err="1" smtClean="0">
                <a:solidFill>
                  <a:srgbClr val="FF0000"/>
                </a:solidFill>
              </a:rPr>
              <a:t>letter</a:t>
            </a:r>
            <a:r>
              <a:rPr lang="fr-FR" sz="1400" b="1" dirty="0" smtClean="0">
                <a:solidFill>
                  <a:srgbClr val="FF0000"/>
                </a:solidFill>
              </a:rPr>
              <a:t>(s) of the </a:t>
            </a:r>
            <a:r>
              <a:rPr lang="fr-FR" sz="1400" b="1" dirty="0" err="1" smtClean="0">
                <a:solidFill>
                  <a:srgbClr val="FF0000"/>
                </a:solidFill>
              </a:rPr>
              <a:t>word</a:t>
            </a:r>
            <a:r>
              <a:rPr lang="fr-FR" sz="1400" b="1" dirty="0" smtClean="0">
                <a:solidFill>
                  <a:srgbClr val="FF0000"/>
                </a:solidFill>
              </a:rPr>
              <a:t>(s) - </a:t>
            </a:r>
            <a:r>
              <a:rPr lang="fr-FR" sz="1400" b="1" dirty="0" err="1" smtClean="0">
                <a:solidFill>
                  <a:srgbClr val="FF0000"/>
                </a:solidFill>
              </a:rPr>
              <a:t>majority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dirty="0">
                <a:solidFill>
                  <a:srgbClr val="FF0000"/>
                </a:solidFill>
              </a:rPr>
              <a:t>vote </a:t>
            </a:r>
            <a:r>
              <a:rPr lang="fr-FR" sz="1400" b="1" dirty="0" err="1">
                <a:solidFill>
                  <a:srgbClr val="FF0000"/>
                </a:solidFill>
              </a:rPr>
              <a:t>applies</a:t>
            </a:r>
            <a:r>
              <a:rPr lang="fr-FR" sz="1400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fr-FR" sz="1400" b="1" dirty="0" smtClean="0">
                <a:solidFill>
                  <a:srgbClr val="FF0000"/>
                </a:solidFill>
              </a:rPr>
              <a:t>5 = </a:t>
            </a:r>
            <a:r>
              <a:rPr lang="fr-FR" sz="1400" b="1" dirty="0" err="1" smtClean="0">
                <a:solidFill>
                  <a:srgbClr val="FF0000"/>
                </a:solidFill>
              </a:rPr>
              <a:t>Example</a:t>
            </a:r>
            <a:r>
              <a:rPr lang="fr-FR" sz="1400" b="1" dirty="0" smtClean="0">
                <a:solidFill>
                  <a:srgbClr val="FF0000"/>
                </a:solidFill>
              </a:rPr>
              <a:t> in </a:t>
            </a:r>
            <a:r>
              <a:rPr lang="fr-FR" sz="1400" b="1" dirty="0" err="1" smtClean="0">
                <a:solidFill>
                  <a:srgbClr val="FF0000"/>
                </a:solidFill>
              </a:rPr>
              <a:t>context</a:t>
            </a:r>
            <a:r>
              <a:rPr lang="fr-FR" sz="1400" b="1" dirty="0" smtClean="0">
                <a:solidFill>
                  <a:srgbClr val="FF0000"/>
                </a:solidFill>
              </a:rPr>
              <a:t> – </a:t>
            </a:r>
            <a:r>
              <a:rPr lang="fr-FR" sz="1400" b="1" dirty="0" err="1" smtClean="0">
                <a:solidFill>
                  <a:srgbClr val="FF0000"/>
                </a:solidFill>
              </a:rPr>
              <a:t>turn</a:t>
            </a:r>
            <a:r>
              <a:rPr lang="fr-FR" sz="1400" b="1" dirty="0" smtClean="0">
                <a:solidFill>
                  <a:srgbClr val="FF0000"/>
                </a:solidFill>
              </a:rPr>
              <a:t> the </a:t>
            </a:r>
            <a:r>
              <a:rPr lang="fr-FR" sz="1400" b="1" dirty="0" err="1" smtClean="0">
                <a:solidFill>
                  <a:srgbClr val="FF0000"/>
                </a:solidFill>
              </a:rPr>
              <a:t>card</a:t>
            </a:r>
            <a:r>
              <a:rPr lang="fr-FR" sz="1400" b="1" dirty="0" smtClean="0">
                <a:solidFill>
                  <a:srgbClr val="FF0000"/>
                </a:solidFill>
              </a:rPr>
              <a:t> over &amp; use the </a:t>
            </a:r>
            <a:r>
              <a:rPr lang="fr-FR" sz="1400" b="1" dirty="0" err="1" smtClean="0">
                <a:solidFill>
                  <a:srgbClr val="FF0000"/>
                </a:solidFill>
              </a:rPr>
              <a:t>word</a:t>
            </a:r>
            <a:r>
              <a:rPr lang="fr-FR" sz="1400" b="1" dirty="0" smtClean="0">
                <a:solidFill>
                  <a:srgbClr val="FF0000"/>
                </a:solidFill>
              </a:rPr>
              <a:t> in a </a:t>
            </a:r>
            <a:r>
              <a:rPr lang="fr-FR" sz="1400" b="1" dirty="0" err="1" smtClean="0">
                <a:solidFill>
                  <a:srgbClr val="FF0000"/>
                </a:solidFill>
              </a:rPr>
              <a:t>coherent</a:t>
            </a:r>
            <a:r>
              <a:rPr lang="fr-FR" sz="1400" b="1" dirty="0" smtClean="0">
                <a:solidFill>
                  <a:srgbClr val="FF0000"/>
                </a:solidFill>
              </a:rPr>
              <a:t> sentence </a:t>
            </a:r>
            <a:r>
              <a:rPr lang="fr-FR" sz="1400" b="1" dirty="0" err="1" smtClean="0"/>
              <a:t>that</a:t>
            </a:r>
            <a:r>
              <a:rPr lang="fr-FR" sz="1400" b="1" dirty="0" smtClean="0"/>
              <a:t> </a:t>
            </a:r>
            <a:r>
              <a:rPr lang="fr-FR" sz="1400" b="1" dirty="0" err="1" smtClean="0"/>
              <a:t>proves</a:t>
            </a:r>
            <a:r>
              <a:rPr lang="fr-FR" sz="1400" b="1" dirty="0" smtClean="0"/>
              <a:t> </a:t>
            </a:r>
            <a:r>
              <a:rPr lang="fr-FR" sz="1400" b="1" dirty="0" err="1" smtClean="0"/>
              <a:t>your</a:t>
            </a:r>
            <a:r>
              <a:rPr lang="fr-FR" sz="1400" b="1" dirty="0" smtClean="0"/>
              <a:t> </a:t>
            </a:r>
            <a:r>
              <a:rPr lang="fr-FR" sz="1400" b="1" dirty="0" err="1" smtClean="0"/>
              <a:t>understanding</a:t>
            </a:r>
            <a:r>
              <a:rPr lang="fr-FR" sz="1400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fr-FR" sz="1400" b="1" dirty="0" smtClean="0">
                <a:solidFill>
                  <a:srgbClr val="FF0000"/>
                </a:solidFill>
              </a:rPr>
              <a:t>6 = </a:t>
            </a:r>
            <a:r>
              <a:rPr lang="fr-FR" sz="1400" b="1" dirty="0" err="1" smtClean="0">
                <a:solidFill>
                  <a:srgbClr val="FF0000"/>
                </a:solidFill>
              </a:rPr>
              <a:t>Draw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u="sng" dirty="0" smtClean="0">
                <a:solidFill>
                  <a:srgbClr val="FF0000"/>
                </a:solidFill>
              </a:rPr>
              <a:t>or speech  </a:t>
            </a:r>
            <a:r>
              <a:rPr lang="fr-FR" sz="1400" b="1" u="sng" dirty="0" smtClean="0">
                <a:solidFill>
                  <a:srgbClr val="7030A0"/>
                </a:solidFill>
              </a:rPr>
              <a:t>(90-second challenge </a:t>
            </a:r>
            <a:r>
              <a:rPr lang="fr-FR" sz="1400" b="1" u="sng" dirty="0" err="1" smtClean="0">
                <a:solidFill>
                  <a:srgbClr val="7030A0"/>
                </a:solidFill>
              </a:rPr>
              <a:t>regardless</a:t>
            </a:r>
            <a:r>
              <a:rPr lang="fr-FR" sz="1400" b="1" u="sng" dirty="0" smtClean="0">
                <a:solidFill>
                  <a:srgbClr val="7030A0"/>
                </a:solidFill>
              </a:rPr>
              <a:t> of </a:t>
            </a:r>
            <a:r>
              <a:rPr lang="fr-FR" sz="1400" b="1" u="sng" dirty="0" err="1" smtClean="0">
                <a:solidFill>
                  <a:srgbClr val="7030A0"/>
                </a:solidFill>
              </a:rPr>
              <a:t>level</a:t>
            </a:r>
            <a:r>
              <a:rPr lang="fr-FR" sz="1400" b="1" u="sng" dirty="0" smtClean="0">
                <a:solidFill>
                  <a:srgbClr val="7030A0"/>
                </a:solidFill>
              </a:rPr>
              <a:t>) </a:t>
            </a:r>
            <a:r>
              <a:rPr lang="fr-FR" sz="1400" b="1" dirty="0" smtClean="0">
                <a:solidFill>
                  <a:srgbClr val="FF0000"/>
                </a:solidFill>
              </a:rPr>
              <a:t>- </a:t>
            </a:r>
            <a:r>
              <a:rPr lang="fr-FR" sz="1400" b="1" dirty="0" err="1" smtClean="0">
                <a:solidFill>
                  <a:srgbClr val="FF0000"/>
                </a:solidFill>
              </a:rPr>
              <a:t>Hide</a:t>
            </a:r>
            <a:r>
              <a:rPr lang="fr-FR" sz="1400" b="1" dirty="0" smtClean="0">
                <a:solidFill>
                  <a:srgbClr val="FF0000"/>
                </a:solidFill>
              </a:rPr>
              <a:t> the </a:t>
            </a:r>
            <a:r>
              <a:rPr lang="fr-FR" sz="1400" b="1" dirty="0" err="1" smtClean="0">
                <a:solidFill>
                  <a:srgbClr val="FF0000"/>
                </a:solidFill>
              </a:rPr>
              <a:t>card</a:t>
            </a:r>
            <a:r>
              <a:rPr lang="fr-FR" sz="1400" b="1" dirty="0" smtClean="0">
                <a:solidFill>
                  <a:srgbClr val="FF0000"/>
                </a:solidFill>
              </a:rPr>
              <a:t> and </a:t>
            </a:r>
            <a:r>
              <a:rPr lang="fr-FR" sz="1400" b="1" dirty="0" err="1" smtClean="0">
                <a:solidFill>
                  <a:srgbClr val="FF0000"/>
                </a:solidFill>
              </a:rPr>
              <a:t>get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dirty="0" err="1" smtClean="0">
                <a:solidFill>
                  <a:srgbClr val="FF0000"/>
                </a:solidFill>
              </a:rPr>
              <a:t>your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dirty="0" err="1" smtClean="0">
                <a:solidFill>
                  <a:srgbClr val="FF0000"/>
                </a:solidFill>
              </a:rPr>
              <a:t>partner</a:t>
            </a:r>
            <a:r>
              <a:rPr lang="fr-FR" sz="1400" b="1" dirty="0" smtClean="0">
                <a:solidFill>
                  <a:srgbClr val="FF0000"/>
                </a:solidFill>
              </a:rPr>
              <a:t> to </a:t>
            </a:r>
            <a:r>
              <a:rPr lang="fr-FR" sz="1400" b="1" dirty="0" err="1" smtClean="0">
                <a:solidFill>
                  <a:srgbClr val="FF0000"/>
                </a:solidFill>
              </a:rPr>
              <a:t>guess</a:t>
            </a:r>
            <a:r>
              <a:rPr lang="fr-FR" sz="1400" b="1" dirty="0" smtClean="0">
                <a:solidFill>
                  <a:srgbClr val="FF0000"/>
                </a:solidFill>
              </a:rPr>
              <a:t> the </a:t>
            </a:r>
            <a:r>
              <a:rPr lang="fr-FR" sz="1400" b="1" dirty="0" err="1" smtClean="0">
                <a:solidFill>
                  <a:srgbClr val="FF0000"/>
                </a:solidFill>
              </a:rPr>
              <a:t>word</a:t>
            </a:r>
            <a:r>
              <a:rPr lang="fr-FR" sz="1400" b="1" dirty="0" smtClean="0">
                <a:solidFill>
                  <a:srgbClr val="FF0000"/>
                </a:solidFill>
              </a:rPr>
              <a:t> by </a:t>
            </a:r>
            <a:r>
              <a:rPr lang="fr-FR" sz="1400" b="1" dirty="0" err="1" smtClean="0">
                <a:solidFill>
                  <a:srgbClr val="FF0000"/>
                </a:solidFill>
              </a:rPr>
              <a:t>drawing</a:t>
            </a:r>
            <a:r>
              <a:rPr lang="fr-FR" sz="1400" b="1" dirty="0" smtClean="0">
                <a:solidFill>
                  <a:srgbClr val="FF0000"/>
                </a:solidFill>
              </a:rPr>
              <a:t> the image – </a:t>
            </a:r>
            <a:r>
              <a:rPr lang="fr-FR" sz="1400" b="1" dirty="0" err="1" smtClean="0">
                <a:solidFill>
                  <a:srgbClr val="FF0000"/>
                </a:solidFill>
              </a:rPr>
              <a:t>you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dirty="0" err="1" smtClean="0">
                <a:solidFill>
                  <a:srgbClr val="FF0000"/>
                </a:solidFill>
              </a:rPr>
              <a:t>may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dirty="0" err="1" smtClean="0">
                <a:solidFill>
                  <a:srgbClr val="FF0000"/>
                </a:solidFill>
              </a:rPr>
              <a:t>give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u="sng" dirty="0" err="1" smtClean="0">
                <a:solidFill>
                  <a:srgbClr val="FF0000"/>
                </a:solidFill>
              </a:rPr>
              <a:t>two</a:t>
            </a:r>
            <a:r>
              <a:rPr lang="fr-FR" sz="1400" b="1" u="sng" dirty="0" smtClean="0">
                <a:solidFill>
                  <a:srgbClr val="FF0000"/>
                </a:solidFill>
              </a:rPr>
              <a:t> clues </a:t>
            </a:r>
            <a:r>
              <a:rPr lang="fr-FR" sz="1400" b="1" dirty="0" smtClean="0">
                <a:solidFill>
                  <a:srgbClr val="FF0000"/>
                </a:solidFill>
              </a:rPr>
              <a:t>as </a:t>
            </a:r>
            <a:r>
              <a:rPr lang="fr-FR" sz="1400" b="1" dirty="0" err="1" smtClean="0">
                <a:solidFill>
                  <a:srgbClr val="FF0000"/>
                </a:solidFill>
              </a:rPr>
              <a:t>well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dirty="0" smtClean="0">
                <a:solidFill>
                  <a:srgbClr val="0070C0"/>
                </a:solidFill>
              </a:rPr>
              <a:t>OR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dirty="0" err="1" smtClean="0">
                <a:solidFill>
                  <a:srgbClr val="0070C0"/>
                </a:solidFill>
              </a:rPr>
              <a:t>you</a:t>
            </a:r>
            <a:r>
              <a:rPr lang="fr-FR" sz="1400" b="1" dirty="0" smtClean="0">
                <a:solidFill>
                  <a:srgbClr val="0070C0"/>
                </a:solidFill>
              </a:rPr>
              <a:t> </a:t>
            </a:r>
            <a:r>
              <a:rPr lang="fr-FR" sz="1400" b="1" dirty="0" err="1" smtClean="0">
                <a:solidFill>
                  <a:srgbClr val="0070C0"/>
                </a:solidFill>
              </a:rPr>
              <a:t>can</a:t>
            </a:r>
            <a:r>
              <a:rPr lang="fr-FR" sz="1400" b="1" dirty="0" smtClean="0">
                <a:solidFill>
                  <a:srgbClr val="0070C0"/>
                </a:solidFill>
              </a:rPr>
              <a:t> </a:t>
            </a:r>
            <a:r>
              <a:rPr lang="fr-FR" sz="1400" b="1" dirty="0" err="1" smtClean="0">
                <a:solidFill>
                  <a:srgbClr val="0070C0"/>
                </a:solidFill>
              </a:rPr>
              <a:t>choose</a:t>
            </a:r>
            <a:r>
              <a:rPr lang="fr-FR" sz="1400" b="1" dirty="0" smtClean="0">
                <a:solidFill>
                  <a:srgbClr val="0070C0"/>
                </a:solidFill>
              </a:rPr>
              <a:t> to </a:t>
            </a:r>
            <a:r>
              <a:rPr lang="fr-FR" sz="1400" b="1" dirty="0" err="1" smtClean="0">
                <a:solidFill>
                  <a:srgbClr val="0070C0"/>
                </a:solidFill>
              </a:rPr>
              <a:t>give</a:t>
            </a:r>
            <a:r>
              <a:rPr lang="fr-FR" sz="1400" b="1" dirty="0" smtClean="0">
                <a:solidFill>
                  <a:srgbClr val="0070C0"/>
                </a:solidFill>
              </a:rPr>
              <a:t> a speech about the </a:t>
            </a:r>
            <a:r>
              <a:rPr lang="fr-FR" sz="1400" b="1" dirty="0" err="1" smtClean="0">
                <a:solidFill>
                  <a:srgbClr val="0070C0"/>
                </a:solidFill>
              </a:rPr>
              <a:t>word</a:t>
            </a:r>
            <a:r>
              <a:rPr lang="fr-FR" sz="1400" b="1" dirty="0" smtClean="0">
                <a:solidFill>
                  <a:srgbClr val="0070C0"/>
                </a:solidFill>
              </a:rPr>
              <a:t>/topic (60 seconds) – </a:t>
            </a:r>
            <a:r>
              <a:rPr lang="fr-FR" sz="1400" b="1" u="sng" dirty="0" smtClean="0"/>
              <a:t>at the end of </a:t>
            </a:r>
            <a:r>
              <a:rPr lang="fr-FR" sz="1400" b="1" u="sng" dirty="0" err="1" smtClean="0"/>
              <a:t>your</a:t>
            </a:r>
            <a:r>
              <a:rPr lang="fr-FR" sz="1400" b="1" u="sng" dirty="0" smtClean="0"/>
              <a:t> speech (not </a:t>
            </a:r>
            <a:r>
              <a:rPr lang="fr-FR" sz="1400" b="1" u="sng" dirty="0" err="1" smtClean="0"/>
              <a:t>before</a:t>
            </a:r>
            <a:r>
              <a:rPr lang="fr-FR" sz="1400" b="1" u="sng" dirty="0" smtClean="0"/>
              <a:t>) </a:t>
            </a:r>
            <a:r>
              <a:rPr lang="fr-FR" sz="1400" b="1" dirty="0" err="1" smtClean="0">
                <a:solidFill>
                  <a:srgbClr val="0070C0"/>
                </a:solidFill>
              </a:rPr>
              <a:t>your</a:t>
            </a:r>
            <a:r>
              <a:rPr lang="fr-FR" sz="1400" b="1" dirty="0" smtClean="0">
                <a:solidFill>
                  <a:srgbClr val="0070C0"/>
                </a:solidFill>
              </a:rPr>
              <a:t> team </a:t>
            </a:r>
            <a:r>
              <a:rPr lang="fr-FR" sz="1400" b="1" dirty="0" err="1" smtClean="0">
                <a:solidFill>
                  <a:srgbClr val="0070C0"/>
                </a:solidFill>
              </a:rPr>
              <a:t>members</a:t>
            </a:r>
            <a:r>
              <a:rPr lang="fr-FR" sz="1400" b="1" dirty="0" smtClean="0">
                <a:solidFill>
                  <a:srgbClr val="0070C0"/>
                </a:solidFill>
              </a:rPr>
              <a:t> must </a:t>
            </a:r>
            <a:r>
              <a:rPr lang="fr-FR" sz="1400" b="1" dirty="0" err="1" smtClean="0">
                <a:solidFill>
                  <a:srgbClr val="0070C0"/>
                </a:solidFill>
              </a:rPr>
              <a:t>guess</a:t>
            </a:r>
            <a:r>
              <a:rPr lang="fr-FR" sz="1400" b="1" dirty="0" smtClean="0">
                <a:solidFill>
                  <a:srgbClr val="0070C0"/>
                </a:solidFill>
              </a:rPr>
              <a:t> the </a:t>
            </a:r>
            <a:r>
              <a:rPr lang="fr-FR" sz="1400" b="1" dirty="0" err="1" smtClean="0">
                <a:solidFill>
                  <a:srgbClr val="0070C0"/>
                </a:solidFill>
              </a:rPr>
              <a:t>word</a:t>
            </a:r>
            <a:r>
              <a:rPr lang="fr-FR" sz="1400" b="1" dirty="0" smtClean="0">
                <a:solidFill>
                  <a:srgbClr val="0070C0"/>
                </a:solidFill>
              </a:rPr>
              <a:t> </a:t>
            </a:r>
            <a:r>
              <a:rPr lang="fr-FR" sz="1400" b="1" dirty="0" err="1" smtClean="0">
                <a:solidFill>
                  <a:srgbClr val="0070C0"/>
                </a:solidFill>
              </a:rPr>
              <a:t>thanks</a:t>
            </a:r>
            <a:r>
              <a:rPr lang="fr-FR" sz="1400" b="1" dirty="0" smtClean="0">
                <a:solidFill>
                  <a:srgbClr val="0070C0"/>
                </a:solidFill>
              </a:rPr>
              <a:t> to </a:t>
            </a:r>
            <a:r>
              <a:rPr lang="fr-FR" sz="1400" b="1" dirty="0" err="1" smtClean="0">
                <a:solidFill>
                  <a:srgbClr val="0070C0"/>
                </a:solidFill>
              </a:rPr>
              <a:t>your</a:t>
            </a:r>
            <a:r>
              <a:rPr lang="fr-FR" sz="1400" b="1" dirty="0" smtClean="0">
                <a:solidFill>
                  <a:srgbClr val="0070C0"/>
                </a:solidFill>
              </a:rPr>
              <a:t> speech – 5 seconds to </a:t>
            </a:r>
            <a:r>
              <a:rPr lang="fr-FR" sz="1400" b="1" dirty="0" err="1" smtClean="0">
                <a:solidFill>
                  <a:srgbClr val="0070C0"/>
                </a:solidFill>
              </a:rPr>
              <a:t>prepare</a:t>
            </a:r>
            <a:r>
              <a:rPr lang="fr-FR" sz="1400" b="1" dirty="0" smtClean="0">
                <a:solidFill>
                  <a:srgbClr val="0070C0"/>
                </a:solidFill>
              </a:rPr>
              <a:t> </a:t>
            </a:r>
            <a:r>
              <a:rPr lang="fr-FR" sz="1400" b="1" dirty="0" err="1" smtClean="0">
                <a:solidFill>
                  <a:srgbClr val="0070C0"/>
                </a:solidFill>
              </a:rPr>
              <a:t>before</a:t>
            </a:r>
            <a:r>
              <a:rPr lang="fr-FR" sz="1400" b="1" dirty="0" smtClean="0">
                <a:solidFill>
                  <a:srgbClr val="0070C0"/>
                </a:solidFill>
              </a:rPr>
              <a:t> </a:t>
            </a:r>
            <a:r>
              <a:rPr lang="fr-FR" sz="1400" b="1" dirty="0" err="1" smtClean="0">
                <a:solidFill>
                  <a:srgbClr val="0070C0"/>
                </a:solidFill>
              </a:rPr>
              <a:t>speaking</a:t>
            </a:r>
            <a:r>
              <a:rPr lang="fr-FR" sz="1400" b="1" dirty="0" smtClean="0">
                <a:solidFill>
                  <a:srgbClr val="0070C0"/>
                </a:solidFill>
              </a:rPr>
              <a:t>.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u="sng" dirty="0" smtClean="0"/>
              <a:t>If </a:t>
            </a:r>
            <a:r>
              <a:rPr lang="fr-FR" sz="1400" b="1" u="sng" dirty="0" err="1" smtClean="0"/>
              <a:t>you</a:t>
            </a:r>
            <a:r>
              <a:rPr lang="fr-FR" sz="1400" b="1" u="sng" dirty="0" smtClean="0"/>
              <a:t> </a:t>
            </a:r>
            <a:r>
              <a:rPr lang="fr-FR" sz="1400" b="1" u="sng" dirty="0" err="1" smtClean="0"/>
              <a:t>hesitate</a:t>
            </a:r>
            <a:r>
              <a:rPr lang="fr-FR" sz="1400" b="1" u="sng" dirty="0" smtClean="0"/>
              <a:t> for more </a:t>
            </a:r>
            <a:r>
              <a:rPr lang="fr-FR" sz="1400" b="1" u="sng" dirty="0" err="1" smtClean="0"/>
              <a:t>than</a:t>
            </a:r>
            <a:r>
              <a:rPr lang="fr-FR" sz="1400" b="1" u="sng" dirty="0" smtClean="0"/>
              <a:t> 3 seconds </a:t>
            </a:r>
            <a:r>
              <a:rPr lang="fr-FR" sz="1400" b="1" u="sng" dirty="0" err="1" smtClean="0"/>
              <a:t>during</a:t>
            </a:r>
            <a:r>
              <a:rPr lang="fr-FR" sz="1400" b="1" u="sng" dirty="0" smtClean="0"/>
              <a:t> </a:t>
            </a:r>
            <a:r>
              <a:rPr lang="fr-FR" sz="1400" b="1" u="sng" dirty="0" err="1" smtClean="0"/>
              <a:t>your</a:t>
            </a:r>
            <a:r>
              <a:rPr lang="fr-FR" sz="1400" b="1" u="sng" dirty="0" smtClean="0"/>
              <a:t> speech </a:t>
            </a:r>
            <a:r>
              <a:rPr lang="fr-FR" sz="1400" b="1" u="sng" dirty="0" err="1" smtClean="0"/>
              <a:t>you</a:t>
            </a:r>
            <a:r>
              <a:rPr lang="fr-FR" sz="1400" b="1" u="sng" dirty="0" smtClean="0"/>
              <a:t> </a:t>
            </a:r>
            <a:r>
              <a:rPr lang="fr-FR" sz="1400" b="1" u="sng" dirty="0" err="1" smtClean="0"/>
              <a:t>lose</a:t>
            </a:r>
            <a:r>
              <a:rPr lang="fr-FR" sz="1400" b="1" u="sng" dirty="0" smtClean="0"/>
              <a:t>.</a:t>
            </a:r>
            <a:endParaRPr lang="fr-FR" sz="1200" b="1" u="sng" dirty="0" smtClean="0"/>
          </a:p>
          <a:p>
            <a:endParaRPr lang="fr-FR" sz="1300" b="1" dirty="0" smtClean="0">
              <a:sym typeface="Wingdings" panose="05000000000000000000" pitchFamily="2" charset="2"/>
            </a:endParaRPr>
          </a:p>
          <a:p>
            <a:r>
              <a:rPr lang="fr-FR" sz="1300" b="1" dirty="0" smtClean="0">
                <a:sym typeface="Wingdings" panose="05000000000000000000" pitchFamily="2" charset="2"/>
              </a:rPr>
              <a:t></a:t>
            </a:r>
            <a:r>
              <a:rPr lang="fr-FR" sz="1300" b="1" dirty="0" smtClean="0"/>
              <a:t>Set the </a:t>
            </a:r>
            <a:r>
              <a:rPr lang="fr-FR" sz="1300" b="1" dirty="0" err="1" smtClean="0"/>
              <a:t>timer</a:t>
            </a:r>
            <a:r>
              <a:rPr lang="fr-FR" sz="1300" b="1" dirty="0" smtClean="0"/>
              <a:t> and </a:t>
            </a:r>
            <a:r>
              <a:rPr lang="fr-FR" sz="1300" b="1" dirty="0" err="1" smtClean="0"/>
              <a:t>play</a:t>
            </a:r>
            <a:r>
              <a:rPr lang="fr-FR" sz="1300" b="1" dirty="0" smtClean="0"/>
              <a:t> </a:t>
            </a:r>
            <a:r>
              <a:rPr lang="fr-FR" sz="1300" b="1" dirty="0" err="1" smtClean="0"/>
              <a:t>begins</a:t>
            </a:r>
            <a:r>
              <a:rPr lang="fr-FR" sz="1300" b="1" dirty="0" smtClean="0"/>
              <a:t> </a:t>
            </a:r>
            <a:r>
              <a:rPr lang="fr-FR" sz="1300" b="1" dirty="0" err="1" smtClean="0"/>
              <a:t>with</a:t>
            </a:r>
            <a:r>
              <a:rPr lang="fr-FR" sz="1300" b="1" dirty="0" smtClean="0"/>
              <a:t> the </a:t>
            </a:r>
            <a:r>
              <a:rPr lang="fr-FR" sz="1300" b="1" dirty="0" err="1" smtClean="0"/>
              <a:t>tallest</a:t>
            </a:r>
            <a:r>
              <a:rPr lang="fr-FR" sz="1300" b="1" dirty="0" smtClean="0"/>
              <a:t> </a:t>
            </a:r>
            <a:r>
              <a:rPr lang="fr-FR" sz="1300" b="1" dirty="0" err="1" smtClean="0"/>
              <a:t>player</a:t>
            </a:r>
            <a:r>
              <a:rPr lang="fr-FR" sz="1300" b="1" dirty="0" smtClean="0"/>
              <a:t>(‘s team), </a:t>
            </a:r>
            <a:r>
              <a:rPr lang="fr-FR" sz="1300" b="1" dirty="0" err="1" smtClean="0"/>
              <a:t>then</a:t>
            </a:r>
            <a:r>
              <a:rPr lang="fr-FR" sz="1300" b="1" dirty="0" smtClean="0"/>
              <a:t> </a:t>
            </a:r>
            <a:r>
              <a:rPr lang="fr-FR" sz="1300" b="1" dirty="0" err="1" smtClean="0"/>
              <a:t>clockwise</a:t>
            </a:r>
            <a:r>
              <a:rPr lang="fr-FR" sz="1300" b="1" dirty="0" smtClean="0"/>
              <a:t>.</a:t>
            </a:r>
          </a:p>
          <a:p>
            <a:r>
              <a:rPr lang="fr-FR" sz="1300" b="1" dirty="0" smtClean="0">
                <a:sym typeface="Wingdings" panose="05000000000000000000" pitchFamily="2" charset="2"/>
              </a:rPr>
              <a:t> </a:t>
            </a:r>
            <a:r>
              <a:rPr lang="fr-FR" sz="1300" b="1" dirty="0" err="1" smtClean="0">
                <a:sym typeface="Wingdings" panose="05000000000000000000" pitchFamily="2" charset="2"/>
              </a:rPr>
              <a:t>Answer</a:t>
            </a:r>
            <a:r>
              <a:rPr lang="fr-FR" sz="1300" b="1" dirty="0" smtClean="0">
                <a:sym typeface="Wingdings" panose="05000000000000000000" pitchFamily="2" charset="2"/>
              </a:rPr>
              <a:t> </a:t>
            </a:r>
            <a:r>
              <a:rPr lang="fr-FR" sz="1300" b="1" dirty="0" err="1" smtClean="0">
                <a:sym typeface="Wingdings" panose="05000000000000000000" pitchFamily="2" charset="2"/>
              </a:rPr>
              <a:t>correctly</a:t>
            </a:r>
            <a:r>
              <a:rPr lang="fr-FR" sz="1300" b="1" dirty="0" smtClean="0">
                <a:sym typeface="Wingdings" panose="05000000000000000000" pitchFamily="2" charset="2"/>
              </a:rPr>
              <a:t> and </a:t>
            </a:r>
            <a:r>
              <a:rPr lang="fr-FR" sz="1300" b="1" dirty="0" err="1" smtClean="0">
                <a:sym typeface="Wingdings" panose="05000000000000000000" pitchFamily="2" charset="2"/>
              </a:rPr>
              <a:t>win</a:t>
            </a:r>
            <a:r>
              <a:rPr lang="fr-FR" sz="1300" b="1" dirty="0" smtClean="0">
                <a:sym typeface="Wingdings" panose="05000000000000000000" pitchFamily="2" charset="2"/>
              </a:rPr>
              <a:t> the </a:t>
            </a:r>
            <a:r>
              <a:rPr lang="fr-FR" sz="1300" b="1" dirty="0" err="1" smtClean="0">
                <a:sym typeface="Wingdings" panose="05000000000000000000" pitchFamily="2" charset="2"/>
              </a:rPr>
              <a:t>card</a:t>
            </a:r>
            <a:r>
              <a:rPr lang="fr-FR" sz="1300" b="1" dirty="0" smtClean="0">
                <a:sym typeface="Wingdings" panose="05000000000000000000" pitchFamily="2" charset="2"/>
              </a:rPr>
              <a:t>. </a:t>
            </a:r>
            <a:r>
              <a:rPr lang="fr-FR" sz="1300" b="1" dirty="0" err="1" smtClean="0">
                <a:sym typeface="Wingdings" panose="05000000000000000000" pitchFamily="2" charset="2"/>
              </a:rPr>
              <a:t>Get</a:t>
            </a:r>
            <a:r>
              <a:rPr lang="fr-FR" sz="1300" b="1" dirty="0" smtClean="0">
                <a:sym typeface="Wingdings" panose="05000000000000000000" pitchFamily="2" charset="2"/>
              </a:rPr>
              <a:t> </a:t>
            </a:r>
            <a:r>
              <a:rPr lang="fr-FR" sz="1300" b="1" dirty="0" err="1" smtClean="0">
                <a:sym typeface="Wingdings" panose="05000000000000000000" pitchFamily="2" charset="2"/>
              </a:rPr>
              <a:t>it</a:t>
            </a:r>
            <a:r>
              <a:rPr lang="fr-FR" sz="1300" b="1" dirty="0" smtClean="0">
                <a:sym typeface="Wingdings" panose="05000000000000000000" pitchFamily="2" charset="2"/>
              </a:rPr>
              <a:t> </a:t>
            </a:r>
            <a:r>
              <a:rPr lang="fr-FR" sz="1300" b="1" dirty="0" err="1" smtClean="0">
                <a:sym typeface="Wingdings" panose="05000000000000000000" pitchFamily="2" charset="2"/>
              </a:rPr>
              <a:t>wrong</a:t>
            </a:r>
            <a:r>
              <a:rPr lang="fr-FR" sz="1300" b="1" dirty="0" smtClean="0">
                <a:sym typeface="Wingdings" panose="05000000000000000000" pitchFamily="2" charset="2"/>
              </a:rPr>
              <a:t> and place the </a:t>
            </a:r>
            <a:r>
              <a:rPr lang="fr-FR" sz="1300" b="1" dirty="0" err="1" smtClean="0">
                <a:sym typeface="Wingdings" panose="05000000000000000000" pitchFamily="2" charset="2"/>
              </a:rPr>
              <a:t>card</a:t>
            </a:r>
            <a:r>
              <a:rPr lang="fr-FR" sz="1300" b="1" dirty="0" smtClean="0">
                <a:sym typeface="Wingdings" panose="05000000000000000000" pitchFamily="2" charset="2"/>
              </a:rPr>
              <a:t> back in the </a:t>
            </a:r>
            <a:r>
              <a:rPr lang="fr-FR" sz="1300" b="1" dirty="0" err="1" smtClean="0">
                <a:sym typeface="Wingdings" panose="05000000000000000000" pitchFamily="2" charset="2"/>
              </a:rPr>
              <a:t>deck</a:t>
            </a:r>
            <a:r>
              <a:rPr lang="fr-FR" sz="1300" b="1" dirty="0" smtClean="0">
                <a:sym typeface="Wingdings" panose="05000000000000000000" pitchFamily="2" charset="2"/>
              </a:rPr>
              <a:t>.</a:t>
            </a:r>
            <a:endParaRPr lang="fr-FR" sz="1300" b="1" dirty="0" smtClean="0"/>
          </a:p>
          <a:p>
            <a:r>
              <a:rPr lang="fr-FR" sz="1300" b="1" dirty="0" smtClean="0">
                <a:solidFill>
                  <a:srgbClr val="FF0000"/>
                </a:solidFill>
              </a:rPr>
              <a:t>Group vote to </a:t>
            </a:r>
            <a:r>
              <a:rPr lang="fr-FR" sz="1300" b="1" dirty="0" err="1" smtClean="0">
                <a:solidFill>
                  <a:srgbClr val="FF0000"/>
                </a:solidFill>
              </a:rPr>
              <a:t>decide</a:t>
            </a:r>
            <a:r>
              <a:rPr lang="fr-FR" sz="1300" b="1" dirty="0" smtClean="0">
                <a:solidFill>
                  <a:srgbClr val="FF0000"/>
                </a:solidFill>
              </a:rPr>
              <a:t> on </a:t>
            </a:r>
            <a:r>
              <a:rPr lang="fr-FR" sz="1300" b="1" dirty="0" err="1" smtClean="0">
                <a:solidFill>
                  <a:srgbClr val="FF0000"/>
                </a:solidFill>
              </a:rPr>
              <a:t>correctness</a:t>
            </a:r>
            <a:r>
              <a:rPr lang="fr-FR" sz="1300" b="1" dirty="0" smtClean="0">
                <a:solidFill>
                  <a:srgbClr val="FF0000"/>
                </a:solidFill>
              </a:rPr>
              <a:t> or </a:t>
            </a:r>
            <a:r>
              <a:rPr lang="fr-FR" sz="1300" b="1" dirty="0" err="1" smtClean="0">
                <a:solidFill>
                  <a:srgbClr val="FF0000"/>
                </a:solidFill>
              </a:rPr>
              <a:t>cheating</a:t>
            </a:r>
            <a:r>
              <a:rPr lang="fr-FR" sz="1300" b="1" dirty="0" smtClean="0">
                <a:solidFill>
                  <a:srgbClr val="FF0000"/>
                </a:solidFill>
              </a:rPr>
              <a:t>.</a:t>
            </a:r>
            <a:r>
              <a:rPr lang="fr-FR" sz="1300" dirty="0" smtClean="0"/>
              <a:t> </a:t>
            </a:r>
            <a:r>
              <a:rPr lang="fr-FR" sz="1300" b="1" dirty="0">
                <a:solidFill>
                  <a:srgbClr val="FF0000"/>
                </a:solidFill>
              </a:rPr>
              <a:t>All </a:t>
            </a:r>
            <a:r>
              <a:rPr lang="fr-FR" sz="1300" b="1" dirty="0" err="1" smtClean="0">
                <a:solidFill>
                  <a:srgbClr val="FF0000"/>
                </a:solidFill>
              </a:rPr>
              <a:t>answers</a:t>
            </a:r>
            <a:r>
              <a:rPr lang="fr-FR" sz="1300" b="1" dirty="0" smtClean="0">
                <a:solidFill>
                  <a:srgbClr val="FF0000"/>
                </a:solidFill>
              </a:rPr>
              <a:t> </a:t>
            </a:r>
            <a:r>
              <a:rPr lang="fr-FR" sz="1300" b="1" dirty="0" err="1">
                <a:solidFill>
                  <a:srgbClr val="FF0000"/>
                </a:solidFill>
              </a:rPr>
              <a:t>need</a:t>
            </a:r>
            <a:r>
              <a:rPr lang="fr-FR" sz="1300" b="1" dirty="0">
                <a:solidFill>
                  <a:srgbClr val="FF0000"/>
                </a:solidFill>
              </a:rPr>
              <a:t> to </a:t>
            </a:r>
            <a:r>
              <a:rPr lang="fr-FR" sz="1300" b="1" dirty="0" err="1">
                <a:solidFill>
                  <a:srgbClr val="FF0000"/>
                </a:solidFill>
              </a:rPr>
              <a:t>be</a:t>
            </a:r>
            <a:r>
              <a:rPr lang="fr-FR" sz="1300" b="1" dirty="0">
                <a:solidFill>
                  <a:srgbClr val="FF0000"/>
                </a:solidFill>
              </a:rPr>
              <a:t> </a:t>
            </a:r>
            <a:r>
              <a:rPr lang="fr-FR" sz="1300" b="1" dirty="0" err="1">
                <a:solidFill>
                  <a:srgbClr val="FF0000"/>
                </a:solidFill>
              </a:rPr>
              <a:t>written</a:t>
            </a:r>
            <a:r>
              <a:rPr lang="fr-FR" sz="1300" b="1" dirty="0">
                <a:solidFill>
                  <a:srgbClr val="FF0000"/>
                </a:solidFill>
              </a:rPr>
              <a:t> on </a:t>
            </a:r>
            <a:r>
              <a:rPr lang="fr-FR" sz="1300" b="1" dirty="0" err="1">
                <a:solidFill>
                  <a:srgbClr val="FF0000"/>
                </a:solidFill>
              </a:rPr>
              <a:t>your</a:t>
            </a:r>
            <a:r>
              <a:rPr lang="fr-FR" sz="1300" b="1" dirty="0">
                <a:solidFill>
                  <a:srgbClr val="FF0000"/>
                </a:solidFill>
              </a:rPr>
              <a:t> </a:t>
            </a:r>
            <a:r>
              <a:rPr lang="fr-FR" sz="1300" b="1" dirty="0" err="1" smtClean="0">
                <a:solidFill>
                  <a:srgbClr val="FF0000"/>
                </a:solidFill>
              </a:rPr>
              <a:t>scorecards</a:t>
            </a:r>
            <a:r>
              <a:rPr lang="fr-FR" sz="1300" b="1" dirty="0" smtClean="0">
                <a:solidFill>
                  <a:srgbClr val="FF0000"/>
                </a:solidFill>
              </a:rPr>
              <a:t> </a:t>
            </a:r>
            <a:r>
              <a:rPr lang="fr-FR" sz="1300" b="1" dirty="0" err="1" smtClean="0">
                <a:solidFill>
                  <a:srgbClr val="FF0000"/>
                </a:solidFill>
              </a:rPr>
              <a:t>when</a:t>
            </a:r>
            <a:r>
              <a:rPr lang="fr-FR" sz="1300" b="1" dirty="0" smtClean="0">
                <a:solidFill>
                  <a:srgbClr val="FF0000"/>
                </a:solidFill>
              </a:rPr>
              <a:t> </a:t>
            </a:r>
            <a:r>
              <a:rPr lang="fr-FR" sz="1300" b="1" dirty="0" err="1" smtClean="0">
                <a:solidFill>
                  <a:srgbClr val="FF0000"/>
                </a:solidFill>
              </a:rPr>
              <a:t>appropriate</a:t>
            </a:r>
            <a:r>
              <a:rPr lang="fr-FR" sz="1300" b="1" dirty="0" smtClean="0">
                <a:solidFill>
                  <a:srgbClr val="FF0000"/>
                </a:solidFill>
              </a:rPr>
              <a:t>.</a:t>
            </a:r>
            <a:endParaRPr lang="fr-FR" sz="1300" b="1" dirty="0">
              <a:solidFill>
                <a:srgbClr val="FF0000"/>
              </a:solidFill>
            </a:endParaRPr>
          </a:p>
          <a:p>
            <a:r>
              <a:rPr lang="fr-FR" sz="1300" dirty="0" smtClean="0"/>
              <a:t>You </a:t>
            </a:r>
            <a:r>
              <a:rPr lang="fr-FR" sz="1300" dirty="0" err="1" smtClean="0"/>
              <a:t>may</a:t>
            </a:r>
            <a:r>
              <a:rPr lang="fr-FR" sz="1300" dirty="0" smtClean="0"/>
              <a:t> use the Internet to check </a:t>
            </a:r>
            <a:r>
              <a:rPr lang="fr-FR" sz="1300" dirty="0" err="1" smtClean="0"/>
              <a:t>correctness</a:t>
            </a:r>
            <a:r>
              <a:rPr lang="fr-FR" sz="1300" dirty="0" smtClean="0"/>
              <a:t> </a:t>
            </a:r>
            <a:r>
              <a:rPr lang="fr-FR" sz="1300" b="1" dirty="0" smtClean="0"/>
              <a:t>if a </a:t>
            </a:r>
            <a:r>
              <a:rPr lang="fr-FR" sz="1300" b="1" dirty="0" err="1" smtClean="0"/>
              <a:t>teacher</a:t>
            </a:r>
            <a:r>
              <a:rPr lang="fr-FR" sz="1300" b="1" dirty="0" smtClean="0"/>
              <a:t> </a:t>
            </a:r>
            <a:r>
              <a:rPr lang="fr-FR" sz="1300" b="1" dirty="0" err="1" smtClean="0"/>
              <a:t>is</a:t>
            </a:r>
            <a:r>
              <a:rPr lang="fr-FR" sz="1300" b="1" dirty="0" smtClean="0"/>
              <a:t> not present. </a:t>
            </a:r>
            <a:endParaRPr lang="fr-FR" sz="1400" b="1" u="sng" dirty="0" smtClean="0">
              <a:solidFill>
                <a:srgbClr val="FFFF00"/>
              </a:solidFill>
            </a:endParaRPr>
          </a:p>
          <a:p>
            <a:endParaRPr lang="fr-FR" sz="1400" b="1" u="sng" dirty="0" smtClean="0">
              <a:solidFill>
                <a:srgbClr val="FFFF00"/>
              </a:solidFill>
            </a:endParaRPr>
          </a:p>
          <a:p>
            <a:r>
              <a:rPr lang="fr-FR" sz="1400" b="1" u="sng" dirty="0" err="1" smtClean="0">
                <a:solidFill>
                  <a:srgbClr val="FFFF00"/>
                </a:solidFill>
              </a:rPr>
              <a:t>Scoring</a:t>
            </a:r>
            <a:r>
              <a:rPr lang="fr-FR" sz="1400" dirty="0" smtClean="0">
                <a:solidFill>
                  <a:srgbClr val="FFFF00"/>
                </a:solidFill>
              </a:rPr>
              <a:t>: </a:t>
            </a:r>
            <a:r>
              <a:rPr lang="fr-FR" sz="1400" b="1" dirty="0" smtClean="0">
                <a:solidFill>
                  <a:srgbClr val="FFFF00"/>
                </a:solidFill>
              </a:rPr>
              <a:t>2 points for a correct </a:t>
            </a:r>
            <a:r>
              <a:rPr lang="fr-FR" sz="1400" b="1" dirty="0" err="1" smtClean="0">
                <a:solidFill>
                  <a:srgbClr val="FFFF00"/>
                </a:solidFill>
              </a:rPr>
              <a:t>answer</a:t>
            </a:r>
            <a:r>
              <a:rPr lang="fr-FR" sz="1400" b="1" dirty="0" smtClean="0">
                <a:solidFill>
                  <a:srgbClr val="FFFF00"/>
                </a:solidFill>
              </a:rPr>
              <a:t>. Minus 1 for a </a:t>
            </a:r>
            <a:r>
              <a:rPr lang="fr-FR" sz="1400" b="1" dirty="0" err="1" smtClean="0">
                <a:solidFill>
                  <a:srgbClr val="FFFF00"/>
                </a:solidFill>
              </a:rPr>
              <a:t>wrong</a:t>
            </a:r>
            <a:r>
              <a:rPr lang="fr-FR" sz="1400" b="1" dirty="0" smtClean="0">
                <a:solidFill>
                  <a:srgbClr val="FFFF00"/>
                </a:solidFill>
              </a:rPr>
              <a:t> </a:t>
            </a:r>
            <a:r>
              <a:rPr lang="fr-FR" sz="1400" b="1" dirty="0" err="1" smtClean="0">
                <a:solidFill>
                  <a:srgbClr val="FFFF00"/>
                </a:solidFill>
              </a:rPr>
              <a:t>answer</a:t>
            </a:r>
            <a:r>
              <a:rPr lang="fr-FR" sz="1400" b="1" dirty="0" smtClean="0">
                <a:solidFill>
                  <a:srgbClr val="FFFF00"/>
                </a:solidFill>
              </a:rPr>
              <a:t>. Minus 5 for </a:t>
            </a:r>
            <a:r>
              <a:rPr lang="fr-FR" sz="1400" b="1" dirty="0" err="1" smtClean="0">
                <a:solidFill>
                  <a:srgbClr val="FFFF00"/>
                </a:solidFill>
              </a:rPr>
              <a:t>cheating</a:t>
            </a:r>
            <a:r>
              <a:rPr lang="fr-FR" sz="1400" b="1" dirty="0" smtClean="0">
                <a:solidFill>
                  <a:srgbClr val="FFFF00"/>
                </a:solidFill>
              </a:rPr>
              <a:t>. </a:t>
            </a:r>
          </a:p>
          <a:p>
            <a:r>
              <a:rPr lang="fr-FR" sz="1400" b="1" u="sng" dirty="0" smtClean="0">
                <a:solidFill>
                  <a:srgbClr val="FFFF00"/>
                </a:solidFill>
              </a:rPr>
              <a:t>SPECIAL RULES: </a:t>
            </a:r>
            <a:r>
              <a:rPr lang="fr-FR" sz="1400" b="1" dirty="0" smtClean="0">
                <a:solidFill>
                  <a:srgbClr val="FFFF00"/>
                </a:solidFill>
              </a:rPr>
              <a:t>You </a:t>
            </a:r>
            <a:r>
              <a:rPr lang="fr-FR" sz="1400" b="1" dirty="0" err="1" smtClean="0">
                <a:solidFill>
                  <a:srgbClr val="FFFF00"/>
                </a:solidFill>
              </a:rPr>
              <a:t>can</a:t>
            </a:r>
            <a:r>
              <a:rPr lang="fr-FR" sz="1400" b="1" dirty="0" smtClean="0">
                <a:solidFill>
                  <a:srgbClr val="FFFF00"/>
                </a:solidFill>
              </a:rPr>
              <a:t> double </a:t>
            </a:r>
            <a:r>
              <a:rPr lang="fr-FR" sz="1400" b="1" dirty="0" err="1" smtClean="0">
                <a:solidFill>
                  <a:srgbClr val="FFFF00"/>
                </a:solidFill>
              </a:rPr>
              <a:t>your</a:t>
            </a:r>
            <a:r>
              <a:rPr lang="fr-FR" sz="1400" b="1" dirty="0" smtClean="0">
                <a:solidFill>
                  <a:srgbClr val="FFFF00"/>
                </a:solidFill>
              </a:rPr>
              <a:t> points for a challenge but </a:t>
            </a:r>
            <a:r>
              <a:rPr lang="fr-FR" sz="1400" b="1" dirty="0" err="1" smtClean="0">
                <a:solidFill>
                  <a:srgbClr val="FFFF00"/>
                </a:solidFill>
              </a:rPr>
              <a:t>failure</a:t>
            </a:r>
            <a:r>
              <a:rPr lang="fr-FR" sz="1400" b="1" dirty="0" smtClean="0">
                <a:solidFill>
                  <a:srgbClr val="FFFF00"/>
                </a:solidFill>
              </a:rPr>
              <a:t> = minus 2 points.</a:t>
            </a:r>
          </a:p>
          <a:p>
            <a:r>
              <a:rPr lang="fr-FR" sz="1400" b="1" dirty="0">
                <a:solidFill>
                  <a:srgbClr val="FFFF00"/>
                </a:solidFill>
              </a:rPr>
              <a:t>For 1 (GUESS the </a:t>
            </a:r>
            <a:r>
              <a:rPr lang="fr-FR" sz="1400" b="1" dirty="0" err="1">
                <a:solidFill>
                  <a:srgbClr val="FFFF00"/>
                </a:solidFill>
              </a:rPr>
              <a:t>word</a:t>
            </a:r>
            <a:r>
              <a:rPr lang="fr-FR" sz="1400" b="1" dirty="0" smtClean="0">
                <a:solidFill>
                  <a:srgbClr val="FFFF00"/>
                </a:solidFill>
              </a:rPr>
              <a:t>) - if </a:t>
            </a:r>
            <a:r>
              <a:rPr lang="fr-FR" sz="1400" b="1" dirty="0" err="1" smtClean="0">
                <a:solidFill>
                  <a:srgbClr val="FFFF00"/>
                </a:solidFill>
              </a:rPr>
              <a:t>you</a:t>
            </a:r>
            <a:r>
              <a:rPr lang="fr-FR" sz="1400" b="1" dirty="0" smtClean="0">
                <a:solidFill>
                  <a:srgbClr val="FFFF00"/>
                </a:solidFill>
              </a:rPr>
              <a:t> do </a:t>
            </a:r>
            <a:r>
              <a:rPr lang="fr-FR" sz="1400" b="1" dirty="0" err="1" smtClean="0">
                <a:solidFill>
                  <a:srgbClr val="FFFF00"/>
                </a:solidFill>
              </a:rPr>
              <a:t>it</a:t>
            </a:r>
            <a:r>
              <a:rPr lang="fr-FR" sz="1400" b="1" dirty="0" smtClean="0">
                <a:solidFill>
                  <a:srgbClr val="FFFF00"/>
                </a:solidFill>
              </a:rPr>
              <a:t> in </a:t>
            </a:r>
            <a:r>
              <a:rPr lang="fr-FR" sz="1400" b="1" dirty="0" err="1" smtClean="0">
                <a:solidFill>
                  <a:srgbClr val="FFFF00"/>
                </a:solidFill>
              </a:rPr>
              <a:t>half</a:t>
            </a:r>
            <a:r>
              <a:rPr lang="fr-FR" sz="1400" b="1" dirty="0" smtClean="0">
                <a:solidFill>
                  <a:srgbClr val="FFFF00"/>
                </a:solidFill>
              </a:rPr>
              <a:t> the time.</a:t>
            </a:r>
          </a:p>
          <a:p>
            <a:r>
              <a:rPr lang="fr-FR" sz="1400" b="1" dirty="0" smtClean="0">
                <a:solidFill>
                  <a:srgbClr val="FFFF00"/>
                </a:solidFill>
              </a:rPr>
              <a:t>For 5 if </a:t>
            </a:r>
            <a:r>
              <a:rPr lang="fr-FR" sz="1400" b="1" dirty="0" err="1" smtClean="0">
                <a:solidFill>
                  <a:srgbClr val="FFFF00"/>
                </a:solidFill>
              </a:rPr>
              <a:t>you</a:t>
            </a:r>
            <a:r>
              <a:rPr lang="fr-FR" sz="1400" b="1" dirty="0" smtClean="0">
                <a:solidFill>
                  <a:srgbClr val="FFFF00"/>
                </a:solidFill>
              </a:rPr>
              <a:t> </a:t>
            </a:r>
            <a:r>
              <a:rPr lang="fr-FR" sz="1400" b="1" dirty="0" err="1" smtClean="0">
                <a:solidFill>
                  <a:srgbClr val="FFFF00"/>
                </a:solidFill>
              </a:rPr>
              <a:t>take</a:t>
            </a:r>
            <a:r>
              <a:rPr lang="fr-FR" sz="1400" b="1" dirty="0" smtClean="0">
                <a:solidFill>
                  <a:srgbClr val="FFFF00"/>
                </a:solidFill>
              </a:rPr>
              <a:t> a second </a:t>
            </a:r>
            <a:r>
              <a:rPr lang="fr-FR" sz="1400" b="1" dirty="0" err="1" smtClean="0">
                <a:solidFill>
                  <a:srgbClr val="FFFF00"/>
                </a:solidFill>
              </a:rPr>
              <a:t>card</a:t>
            </a:r>
            <a:r>
              <a:rPr lang="fr-FR" sz="1400" b="1" dirty="0" smtClean="0">
                <a:solidFill>
                  <a:srgbClr val="FFFF00"/>
                </a:solidFill>
              </a:rPr>
              <a:t> and </a:t>
            </a:r>
            <a:r>
              <a:rPr lang="fr-FR" sz="1400" b="1" dirty="0" err="1" smtClean="0">
                <a:solidFill>
                  <a:srgbClr val="FFFF00"/>
                </a:solidFill>
              </a:rPr>
              <a:t>can</a:t>
            </a:r>
            <a:r>
              <a:rPr lang="fr-FR" sz="1400" b="1" dirty="0" smtClean="0">
                <a:solidFill>
                  <a:srgbClr val="FFFF00"/>
                </a:solidFill>
              </a:rPr>
              <a:t> </a:t>
            </a:r>
            <a:r>
              <a:rPr lang="fr-FR" sz="1400" b="1" dirty="0" err="1" smtClean="0">
                <a:solidFill>
                  <a:srgbClr val="FFFF00"/>
                </a:solidFill>
              </a:rPr>
              <a:t>create</a:t>
            </a:r>
            <a:r>
              <a:rPr lang="fr-FR" sz="1400" b="1" dirty="0" smtClean="0">
                <a:solidFill>
                  <a:srgbClr val="FFFF00"/>
                </a:solidFill>
              </a:rPr>
              <a:t> a </a:t>
            </a:r>
            <a:r>
              <a:rPr lang="fr-FR" sz="1400" b="1" dirty="0" err="1" smtClean="0">
                <a:solidFill>
                  <a:srgbClr val="FFFF00"/>
                </a:solidFill>
              </a:rPr>
              <a:t>coherent</a:t>
            </a:r>
            <a:r>
              <a:rPr lang="fr-FR" sz="1400" b="1" dirty="0" smtClean="0">
                <a:solidFill>
                  <a:srgbClr val="FFFF00"/>
                </a:solidFill>
              </a:rPr>
              <a:t> sentence </a:t>
            </a:r>
            <a:r>
              <a:rPr lang="fr-FR" sz="1400" b="1" dirty="0" err="1" smtClean="0">
                <a:solidFill>
                  <a:srgbClr val="FFFF00"/>
                </a:solidFill>
              </a:rPr>
              <a:t>using</a:t>
            </a:r>
            <a:r>
              <a:rPr lang="fr-FR" sz="1400" b="1" dirty="0" smtClean="0">
                <a:solidFill>
                  <a:srgbClr val="FFFF00"/>
                </a:solidFill>
              </a:rPr>
              <a:t> BOTH </a:t>
            </a:r>
            <a:r>
              <a:rPr lang="fr-FR" sz="1400" b="1" dirty="0" err="1" smtClean="0">
                <a:solidFill>
                  <a:srgbClr val="FFFF00"/>
                </a:solidFill>
              </a:rPr>
              <a:t>elements</a:t>
            </a:r>
            <a:r>
              <a:rPr lang="fr-FR" sz="1400" b="1" dirty="0" smtClean="0">
                <a:solidFill>
                  <a:srgbClr val="FFFF00"/>
                </a:solidFill>
              </a:rPr>
              <a:t>.</a:t>
            </a:r>
          </a:p>
          <a:p>
            <a:r>
              <a:rPr lang="fr-FR" sz="1400" b="1" dirty="0" smtClean="0">
                <a:solidFill>
                  <a:srgbClr val="FF0000"/>
                </a:solidFill>
              </a:rPr>
              <a:t>You </a:t>
            </a:r>
            <a:r>
              <a:rPr lang="fr-FR" sz="1400" b="1" dirty="0" err="1" smtClean="0">
                <a:solidFill>
                  <a:srgbClr val="FF0000"/>
                </a:solidFill>
              </a:rPr>
              <a:t>can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dirty="0" err="1" smtClean="0">
                <a:solidFill>
                  <a:srgbClr val="FF0000"/>
                </a:solidFill>
              </a:rPr>
              <a:t>associate</a:t>
            </a:r>
            <a:r>
              <a:rPr lang="fr-FR" sz="1400" b="1" dirty="0" smtClean="0">
                <a:solidFill>
                  <a:srgbClr val="FF0000"/>
                </a:solidFill>
              </a:rPr>
              <a:t> DARE </a:t>
            </a:r>
            <a:r>
              <a:rPr lang="fr-FR" sz="1400" b="1" dirty="0" err="1" smtClean="0">
                <a:solidFill>
                  <a:srgbClr val="FF0000"/>
                </a:solidFill>
              </a:rPr>
              <a:t>cards</a:t>
            </a:r>
            <a:r>
              <a:rPr lang="fr-FR" sz="1400" b="1" dirty="0" smtClean="0">
                <a:solidFill>
                  <a:srgbClr val="FF0000"/>
                </a:solidFill>
              </a:rPr>
              <a:t> as an alternative to </a:t>
            </a:r>
            <a:r>
              <a:rPr lang="fr-FR" sz="1400" b="1" dirty="0" err="1" smtClean="0">
                <a:solidFill>
                  <a:srgbClr val="FF0000"/>
                </a:solidFill>
              </a:rPr>
              <a:t>losing</a:t>
            </a:r>
            <a:r>
              <a:rPr lang="fr-FR" sz="1400" b="1" dirty="0" smtClean="0">
                <a:solidFill>
                  <a:srgbClr val="FF0000"/>
                </a:solidFill>
              </a:rPr>
              <a:t> points or for </a:t>
            </a:r>
            <a:r>
              <a:rPr lang="fr-FR" sz="1400" b="1" dirty="0" err="1" smtClean="0">
                <a:solidFill>
                  <a:srgbClr val="FF0000"/>
                </a:solidFill>
              </a:rPr>
              <a:t>cheating</a:t>
            </a:r>
            <a:r>
              <a:rPr lang="fr-FR" sz="1400" b="1" dirty="0" smtClean="0">
                <a:solidFill>
                  <a:srgbClr val="FFFF00"/>
                </a:solidFill>
              </a:rPr>
              <a:t>.</a:t>
            </a:r>
          </a:p>
          <a:p>
            <a:r>
              <a:rPr lang="fr-FR" sz="1400" b="1" dirty="0" smtClean="0">
                <a:solidFill>
                  <a:srgbClr val="FFFF00"/>
                </a:solidFill>
              </a:rPr>
              <a:t>You </a:t>
            </a:r>
            <a:r>
              <a:rPr lang="fr-FR" sz="1400" b="1" dirty="0" err="1" smtClean="0">
                <a:solidFill>
                  <a:srgbClr val="FFFF00"/>
                </a:solidFill>
              </a:rPr>
              <a:t>can</a:t>
            </a:r>
            <a:r>
              <a:rPr lang="fr-FR" sz="1400" b="1" dirty="0" smtClean="0">
                <a:solidFill>
                  <a:srgbClr val="FFFF00"/>
                </a:solidFill>
              </a:rPr>
              <a:t> </a:t>
            </a:r>
            <a:r>
              <a:rPr lang="fr-FR" sz="1400" b="1" dirty="0" err="1" smtClean="0">
                <a:solidFill>
                  <a:srgbClr val="FFFF00"/>
                </a:solidFill>
              </a:rPr>
              <a:t>ask</a:t>
            </a:r>
            <a:r>
              <a:rPr lang="fr-FR" sz="1400" b="1" dirty="0" smtClean="0">
                <a:solidFill>
                  <a:srgbClr val="FFFF00"/>
                </a:solidFill>
              </a:rPr>
              <a:t> </a:t>
            </a:r>
            <a:r>
              <a:rPr lang="fr-FR" sz="1400" b="1" dirty="0" err="1" smtClean="0">
                <a:solidFill>
                  <a:srgbClr val="FFFF00"/>
                </a:solidFill>
              </a:rPr>
              <a:t>another</a:t>
            </a:r>
            <a:r>
              <a:rPr lang="fr-FR" sz="1400" b="1" dirty="0" smtClean="0">
                <a:solidFill>
                  <a:srgbClr val="FFFF00"/>
                </a:solidFill>
              </a:rPr>
              <a:t> </a:t>
            </a:r>
            <a:r>
              <a:rPr lang="fr-FR" sz="1400" b="1" dirty="0" err="1" smtClean="0">
                <a:solidFill>
                  <a:srgbClr val="FFFF00"/>
                </a:solidFill>
              </a:rPr>
              <a:t>player</a:t>
            </a:r>
            <a:r>
              <a:rPr lang="fr-FR" sz="1400" b="1" dirty="0" smtClean="0">
                <a:solidFill>
                  <a:srgbClr val="FFFF00"/>
                </a:solidFill>
              </a:rPr>
              <a:t> for help or change question </a:t>
            </a:r>
            <a:r>
              <a:rPr lang="fr-FR" sz="1400" b="1" dirty="0" err="1" smtClean="0">
                <a:solidFill>
                  <a:srgbClr val="FFFF00"/>
                </a:solidFill>
              </a:rPr>
              <a:t>cards</a:t>
            </a:r>
            <a:r>
              <a:rPr lang="fr-FR" sz="1400" b="1" dirty="0" smtClean="0">
                <a:solidFill>
                  <a:srgbClr val="FFFF00"/>
                </a:solidFill>
              </a:rPr>
              <a:t> if </a:t>
            </a:r>
            <a:r>
              <a:rPr lang="fr-FR" sz="1400" b="1" dirty="0" err="1" smtClean="0">
                <a:solidFill>
                  <a:srgbClr val="FFFF00"/>
                </a:solidFill>
              </a:rPr>
              <a:t>you</a:t>
            </a:r>
            <a:r>
              <a:rPr lang="fr-FR" sz="1400" b="1" dirty="0" smtClean="0">
                <a:solidFill>
                  <a:srgbClr val="FFFF00"/>
                </a:solidFill>
              </a:rPr>
              <a:t> do not know the </a:t>
            </a:r>
            <a:r>
              <a:rPr lang="fr-FR" sz="1400" b="1" dirty="0" err="1" smtClean="0">
                <a:solidFill>
                  <a:srgbClr val="FFFF00"/>
                </a:solidFill>
              </a:rPr>
              <a:t>answer</a:t>
            </a:r>
            <a:r>
              <a:rPr lang="fr-FR" sz="1400" b="1" dirty="0" smtClean="0">
                <a:solidFill>
                  <a:srgbClr val="FFFF00"/>
                </a:solidFill>
              </a:rPr>
              <a:t> (in exchange for 1 point)</a:t>
            </a:r>
          </a:p>
          <a:p>
            <a:endParaRPr lang="en-US" sz="1600" dirty="0"/>
          </a:p>
        </p:txBody>
      </p:sp>
      <p:sp>
        <p:nvSpPr>
          <p:cNvPr id="3" name="Ellipse 2"/>
          <p:cNvSpPr/>
          <p:nvPr/>
        </p:nvSpPr>
        <p:spPr>
          <a:xfrm>
            <a:off x="7235449" y="26548"/>
            <a:ext cx="720080" cy="72008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FFFF00"/>
                </a:solidFill>
              </a:rPr>
              <a:t>A2-C2</a:t>
            </a:r>
            <a:endParaRPr lang="en-US" b="1" dirty="0">
              <a:solidFill>
                <a:srgbClr val="FFFF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53502"/>
            <a:ext cx="674341" cy="674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ZoneTexte 7"/>
          <p:cNvSpPr txBox="1"/>
          <p:nvPr/>
        </p:nvSpPr>
        <p:spPr>
          <a:xfrm>
            <a:off x="6565354" y="390672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chemeClr val="bg1"/>
                </a:solidFill>
              </a:rPr>
              <a:t>3</a:t>
            </a:r>
            <a:r>
              <a:rPr lang="fr-FR" sz="1400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fr-FR" sz="1400" dirty="0" smtClean="0">
                <a:solidFill>
                  <a:schemeClr val="bg1"/>
                </a:solidFill>
              </a:rPr>
              <a:t>8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6840760" y="5366826"/>
            <a:ext cx="24117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u="sng" dirty="0" smtClean="0">
                <a:solidFill>
                  <a:schemeClr val="bg1"/>
                </a:solidFill>
              </a:rPr>
              <a:t>Bonanza mode:</a:t>
            </a:r>
          </a:p>
          <a:p>
            <a:r>
              <a:rPr lang="fr-FR" sz="1100" b="1" u="sng" dirty="0" smtClean="0">
                <a:solidFill>
                  <a:schemeClr val="bg1"/>
                </a:solidFill>
              </a:rPr>
              <a:t>At the end of the </a:t>
            </a:r>
            <a:r>
              <a:rPr lang="fr-FR" sz="1100" b="1" u="sng" dirty="0" err="1" smtClean="0">
                <a:solidFill>
                  <a:schemeClr val="bg1"/>
                </a:solidFill>
              </a:rPr>
              <a:t>game</a:t>
            </a:r>
            <a:r>
              <a:rPr lang="fr-FR" sz="1100" b="1" dirty="0" smtClean="0">
                <a:solidFill>
                  <a:schemeClr val="bg1"/>
                </a:solidFill>
              </a:rPr>
              <a:t> </a:t>
            </a:r>
            <a:r>
              <a:rPr lang="fr-FR" sz="1100" b="1" dirty="0" err="1" smtClean="0">
                <a:solidFill>
                  <a:schemeClr val="bg1"/>
                </a:solidFill>
              </a:rPr>
              <a:t>elect</a:t>
            </a:r>
            <a:r>
              <a:rPr lang="fr-FR" sz="1100" b="1" dirty="0" smtClean="0">
                <a:solidFill>
                  <a:schemeClr val="bg1"/>
                </a:solidFill>
              </a:rPr>
              <a:t> one </a:t>
            </a:r>
            <a:r>
              <a:rPr lang="fr-FR" sz="1100" b="1" dirty="0" err="1" smtClean="0">
                <a:solidFill>
                  <a:schemeClr val="bg1"/>
                </a:solidFill>
              </a:rPr>
              <a:t>member</a:t>
            </a:r>
            <a:r>
              <a:rPr lang="fr-FR" sz="1100" b="1" dirty="0" smtClean="0">
                <a:solidFill>
                  <a:schemeClr val="bg1"/>
                </a:solidFill>
              </a:rPr>
              <a:t> of </a:t>
            </a:r>
            <a:r>
              <a:rPr lang="fr-FR" sz="1100" b="1" dirty="0" err="1" smtClean="0">
                <a:solidFill>
                  <a:schemeClr val="bg1"/>
                </a:solidFill>
              </a:rPr>
              <a:t>your</a:t>
            </a:r>
            <a:r>
              <a:rPr lang="fr-FR" sz="1100" b="1" dirty="0" smtClean="0">
                <a:solidFill>
                  <a:schemeClr val="bg1"/>
                </a:solidFill>
              </a:rPr>
              <a:t> team. In </a:t>
            </a:r>
            <a:r>
              <a:rPr lang="fr-FR" sz="1100" b="1" u="sng" dirty="0" smtClean="0">
                <a:solidFill>
                  <a:schemeClr val="bg1"/>
                </a:solidFill>
              </a:rPr>
              <a:t>2 minutes</a:t>
            </a:r>
            <a:r>
              <a:rPr lang="fr-FR" sz="1100" b="1" dirty="0" smtClean="0">
                <a:solidFill>
                  <a:schemeClr val="bg1"/>
                </a:solidFill>
              </a:rPr>
              <a:t> </a:t>
            </a:r>
            <a:r>
              <a:rPr lang="fr-FR" sz="1100" b="1" dirty="0" err="1" smtClean="0">
                <a:solidFill>
                  <a:schemeClr val="bg1"/>
                </a:solidFill>
              </a:rPr>
              <a:t>get</a:t>
            </a:r>
            <a:r>
              <a:rPr lang="fr-FR" sz="1100" b="1" dirty="0" smtClean="0">
                <a:solidFill>
                  <a:schemeClr val="bg1"/>
                </a:solidFill>
              </a:rPr>
              <a:t> </a:t>
            </a:r>
            <a:r>
              <a:rPr lang="fr-FR" sz="1100" b="1" dirty="0" err="1" smtClean="0">
                <a:solidFill>
                  <a:schemeClr val="bg1"/>
                </a:solidFill>
              </a:rPr>
              <a:t>other</a:t>
            </a:r>
            <a:r>
              <a:rPr lang="fr-FR" sz="1100" b="1" dirty="0" smtClean="0">
                <a:solidFill>
                  <a:schemeClr val="bg1"/>
                </a:solidFill>
              </a:rPr>
              <a:t> teams to </a:t>
            </a:r>
            <a:r>
              <a:rPr lang="fr-FR" sz="1100" b="1" dirty="0" err="1" smtClean="0">
                <a:solidFill>
                  <a:schemeClr val="bg1"/>
                </a:solidFill>
              </a:rPr>
              <a:t>guess</a:t>
            </a:r>
            <a:r>
              <a:rPr lang="fr-FR" sz="1100" b="1" dirty="0" smtClean="0">
                <a:solidFill>
                  <a:schemeClr val="bg1"/>
                </a:solidFill>
              </a:rPr>
              <a:t> the </a:t>
            </a:r>
            <a:r>
              <a:rPr lang="fr-FR" sz="1100" b="1" dirty="0" err="1" smtClean="0">
                <a:solidFill>
                  <a:schemeClr val="bg1"/>
                </a:solidFill>
              </a:rPr>
              <a:t>words</a:t>
            </a:r>
            <a:r>
              <a:rPr lang="fr-FR" sz="1100" b="1" dirty="0">
                <a:solidFill>
                  <a:schemeClr val="bg1"/>
                </a:solidFill>
              </a:rPr>
              <a:t> </a:t>
            </a:r>
            <a:r>
              <a:rPr lang="fr-FR" sz="1100" b="1" dirty="0" smtClean="0">
                <a:solidFill>
                  <a:schemeClr val="bg1"/>
                </a:solidFill>
              </a:rPr>
              <a:t>on the </a:t>
            </a:r>
            <a:r>
              <a:rPr lang="fr-FR" sz="1100" b="1" dirty="0" err="1" smtClean="0">
                <a:solidFill>
                  <a:schemeClr val="bg1"/>
                </a:solidFill>
              </a:rPr>
              <a:t>cards</a:t>
            </a:r>
            <a:r>
              <a:rPr lang="fr-FR" sz="1100" b="1" dirty="0" smtClean="0">
                <a:solidFill>
                  <a:schemeClr val="bg1"/>
                </a:solidFill>
              </a:rPr>
              <a:t> </a:t>
            </a:r>
            <a:r>
              <a:rPr lang="fr-FR" sz="1100" b="1" dirty="0" err="1" smtClean="0">
                <a:solidFill>
                  <a:schemeClr val="bg1"/>
                </a:solidFill>
              </a:rPr>
              <a:t>you</a:t>
            </a:r>
            <a:r>
              <a:rPr lang="fr-FR" sz="1100" b="1" dirty="0" smtClean="0">
                <a:solidFill>
                  <a:schemeClr val="bg1"/>
                </a:solidFill>
              </a:rPr>
              <a:t> won. </a:t>
            </a:r>
          </a:p>
          <a:p>
            <a:r>
              <a:rPr lang="fr-FR" sz="1100" b="1" dirty="0" smtClean="0">
                <a:solidFill>
                  <a:schemeClr val="bg1"/>
                </a:solidFill>
              </a:rPr>
              <a:t>4 points per </a:t>
            </a:r>
            <a:r>
              <a:rPr lang="fr-FR" sz="1100" b="1" dirty="0" err="1" smtClean="0">
                <a:solidFill>
                  <a:schemeClr val="bg1"/>
                </a:solidFill>
              </a:rPr>
              <a:t>correctly</a:t>
            </a:r>
            <a:r>
              <a:rPr lang="fr-FR" sz="1100" b="1" dirty="0" smtClean="0">
                <a:solidFill>
                  <a:schemeClr val="bg1"/>
                </a:solidFill>
              </a:rPr>
              <a:t> </a:t>
            </a:r>
            <a:r>
              <a:rPr lang="fr-FR" sz="1100" b="1" dirty="0" err="1" smtClean="0">
                <a:solidFill>
                  <a:schemeClr val="bg1"/>
                </a:solidFill>
              </a:rPr>
              <a:t>guessed</a:t>
            </a:r>
            <a:r>
              <a:rPr lang="fr-FR" sz="1100" b="1" dirty="0" smtClean="0">
                <a:solidFill>
                  <a:schemeClr val="bg1"/>
                </a:solidFill>
              </a:rPr>
              <a:t> </a:t>
            </a:r>
            <a:r>
              <a:rPr lang="fr-FR" sz="1100" b="1" dirty="0" err="1" smtClean="0">
                <a:solidFill>
                  <a:schemeClr val="bg1"/>
                </a:solidFill>
              </a:rPr>
              <a:t>card</a:t>
            </a:r>
            <a:r>
              <a:rPr lang="fr-FR" sz="1100" b="1" dirty="0" smtClean="0">
                <a:solidFill>
                  <a:schemeClr val="bg1"/>
                </a:solidFill>
              </a:rPr>
              <a:t> for </a:t>
            </a:r>
            <a:r>
              <a:rPr lang="fr-FR" sz="1100" b="1" u="sng" dirty="0" smtClean="0">
                <a:solidFill>
                  <a:schemeClr val="bg1"/>
                </a:solidFill>
              </a:rPr>
              <a:t>BOTH teams.</a:t>
            </a:r>
          </a:p>
          <a:p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8792"/>
            <a:ext cx="783530" cy="783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49" t="27153" r="33751" b="31515"/>
          <a:stretch/>
        </p:blipFill>
        <p:spPr bwMode="auto">
          <a:xfrm>
            <a:off x="8244408" y="99865"/>
            <a:ext cx="790113" cy="736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12308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858" y="0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To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fasten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170" y="3482022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To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remove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17754" y="-1428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To check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317754" y="3480594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To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wind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08558" y="7118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To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fasten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609870" y="3489140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To slide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992338" y="5690"/>
            <a:ext cx="204415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To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allow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93650" y="3487712"/>
            <a:ext cx="204415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To solder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44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180528" y="2285818"/>
            <a:ext cx="9505056" cy="241044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à coins arrondis 8"/>
          <p:cNvSpPr/>
          <p:nvPr/>
        </p:nvSpPr>
        <p:spPr>
          <a:xfrm>
            <a:off x="107504" y="836712"/>
            <a:ext cx="6552728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203792" y="5528858"/>
            <a:ext cx="10124305" cy="128057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9009" y="53502"/>
            <a:ext cx="5553111" cy="711202"/>
          </a:xfrm>
          <a:solidFill>
            <a:srgbClr val="FF6600"/>
          </a:solidFill>
          <a:ln w="762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fr-F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r>
              <a:rPr lang="fr-F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- </a:t>
            </a:r>
            <a:r>
              <a:rPr lang="fr-FR" sz="1600" b="1" dirty="0" err="1" smtClean="0">
                <a:latin typeface="Comic Sans MS" panose="030F0702030302020204" pitchFamily="66" charset="0"/>
              </a:rPr>
              <a:t>Words</a:t>
            </a:r>
            <a:r>
              <a:rPr lang="fr-FR" sz="1600" b="1" dirty="0" smtClean="0">
                <a:latin typeface="Comic Sans MS" panose="030F0702030302020204" pitchFamily="66" charset="0"/>
              </a:rPr>
              <a:t> Up </a:t>
            </a:r>
            <a:r>
              <a:rPr lang="fr-FR" sz="3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Mode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99009" y="813303"/>
            <a:ext cx="8856984" cy="65556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300" b="1" dirty="0" smtClean="0">
                <a:solidFill>
                  <a:schemeClr val="bg1"/>
                </a:solidFill>
              </a:rPr>
              <a:t>Objective </a:t>
            </a:r>
            <a:r>
              <a:rPr lang="fr-FR" sz="1300" dirty="0">
                <a:solidFill>
                  <a:schemeClr val="bg1"/>
                </a:solidFill>
              </a:rPr>
              <a:t> </a:t>
            </a:r>
            <a:r>
              <a:rPr lang="fr-FR" sz="1300" dirty="0" smtClean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fr-FR" sz="1300" dirty="0" err="1" smtClean="0">
                <a:solidFill>
                  <a:schemeClr val="bg1"/>
                </a:solidFill>
              </a:rPr>
              <a:t>Acquire</a:t>
            </a:r>
            <a:r>
              <a:rPr lang="fr-FR" sz="1300" dirty="0" smtClean="0">
                <a:solidFill>
                  <a:schemeClr val="bg1"/>
                </a:solidFill>
              </a:rPr>
              <a:t> key </a:t>
            </a:r>
            <a:r>
              <a:rPr lang="fr-FR" sz="1300" dirty="0" err="1" smtClean="0">
                <a:solidFill>
                  <a:schemeClr val="bg1"/>
                </a:solidFill>
              </a:rPr>
              <a:t>words</a:t>
            </a:r>
            <a:r>
              <a:rPr lang="fr-FR" sz="1300" dirty="0" smtClean="0">
                <a:solidFill>
                  <a:schemeClr val="bg1"/>
                </a:solidFill>
              </a:rPr>
              <a:t>/expressions </a:t>
            </a:r>
            <a:r>
              <a:rPr lang="fr-FR" sz="1300" dirty="0" err="1" smtClean="0">
                <a:solidFill>
                  <a:schemeClr val="bg1"/>
                </a:solidFill>
              </a:rPr>
              <a:t>through</a:t>
            </a:r>
            <a:r>
              <a:rPr lang="fr-FR" sz="1300" dirty="0" smtClean="0">
                <a:solidFill>
                  <a:schemeClr val="bg1"/>
                </a:solidFill>
              </a:rPr>
              <a:t> </a:t>
            </a:r>
            <a:r>
              <a:rPr lang="fr-FR" sz="1300" dirty="0" err="1" smtClean="0">
                <a:solidFill>
                  <a:schemeClr val="bg1"/>
                </a:solidFill>
              </a:rPr>
              <a:t>using</a:t>
            </a:r>
            <a:r>
              <a:rPr lang="fr-FR" sz="1300" dirty="0" smtClean="0">
                <a:solidFill>
                  <a:schemeClr val="bg1"/>
                </a:solidFill>
              </a:rPr>
              <a:t> </a:t>
            </a:r>
            <a:r>
              <a:rPr lang="fr-FR" sz="1300" dirty="0" err="1" smtClean="0">
                <a:solidFill>
                  <a:schemeClr val="bg1"/>
                </a:solidFill>
              </a:rPr>
              <a:t>them</a:t>
            </a:r>
            <a:r>
              <a:rPr lang="fr-FR" sz="1300" dirty="0">
                <a:solidFill>
                  <a:schemeClr val="bg1"/>
                </a:solidFill>
              </a:rPr>
              <a:t> </a:t>
            </a:r>
            <a:r>
              <a:rPr lang="fr-FR" sz="1300" dirty="0" smtClean="0">
                <a:solidFill>
                  <a:schemeClr val="bg1"/>
                </a:solidFill>
              </a:rPr>
              <a:t>in </a:t>
            </a:r>
            <a:r>
              <a:rPr lang="fr-FR" sz="1300" dirty="0" err="1" smtClean="0">
                <a:solidFill>
                  <a:schemeClr val="bg1"/>
                </a:solidFill>
              </a:rPr>
              <a:t>timed</a:t>
            </a:r>
            <a:r>
              <a:rPr lang="fr-FR" sz="1300" dirty="0" smtClean="0">
                <a:solidFill>
                  <a:schemeClr val="bg1"/>
                </a:solidFill>
              </a:rPr>
              <a:t> </a:t>
            </a:r>
            <a:r>
              <a:rPr lang="fr-FR" sz="1300" dirty="0" err="1" smtClean="0">
                <a:solidFill>
                  <a:schemeClr val="bg1"/>
                </a:solidFill>
              </a:rPr>
              <a:t>language</a:t>
            </a:r>
            <a:r>
              <a:rPr lang="fr-FR" sz="1300" dirty="0" smtClean="0">
                <a:solidFill>
                  <a:schemeClr val="bg1"/>
                </a:solidFill>
              </a:rPr>
              <a:t> challenges.</a:t>
            </a:r>
          </a:p>
          <a:p>
            <a:r>
              <a:rPr lang="fr-FR" sz="1300" b="1" dirty="0" err="1" smtClean="0">
                <a:solidFill>
                  <a:schemeClr val="bg1"/>
                </a:solidFill>
              </a:rPr>
              <a:t>Props</a:t>
            </a:r>
            <a:r>
              <a:rPr lang="fr-FR" sz="1300" dirty="0">
                <a:solidFill>
                  <a:schemeClr val="bg1"/>
                </a:solidFill>
              </a:rPr>
              <a:t> </a:t>
            </a:r>
            <a:r>
              <a:rPr lang="fr-FR" sz="1300" dirty="0" smtClean="0">
                <a:solidFill>
                  <a:schemeClr val="bg1"/>
                </a:solidFill>
              </a:rPr>
              <a:t>– </a:t>
            </a:r>
            <a:r>
              <a:rPr lang="fr-FR" sz="1300" dirty="0" err="1" smtClean="0">
                <a:solidFill>
                  <a:schemeClr val="bg1"/>
                </a:solidFill>
              </a:rPr>
              <a:t>Cards</a:t>
            </a:r>
            <a:r>
              <a:rPr lang="fr-FR" sz="1300" dirty="0" smtClean="0">
                <a:solidFill>
                  <a:schemeClr val="bg1"/>
                </a:solidFill>
              </a:rPr>
              <a:t> – </a:t>
            </a:r>
            <a:r>
              <a:rPr lang="fr-FR" sz="1300" dirty="0" err="1" smtClean="0">
                <a:solidFill>
                  <a:schemeClr val="bg1"/>
                </a:solidFill>
              </a:rPr>
              <a:t>dice</a:t>
            </a:r>
            <a:r>
              <a:rPr lang="fr-FR" sz="1300" dirty="0" smtClean="0">
                <a:solidFill>
                  <a:schemeClr val="bg1"/>
                </a:solidFill>
              </a:rPr>
              <a:t> – </a:t>
            </a:r>
            <a:r>
              <a:rPr lang="fr-FR" sz="1300" dirty="0" err="1" smtClean="0">
                <a:solidFill>
                  <a:schemeClr val="bg1"/>
                </a:solidFill>
              </a:rPr>
              <a:t>scorecards</a:t>
            </a:r>
            <a:r>
              <a:rPr lang="fr-FR" sz="1300" dirty="0" smtClean="0">
                <a:solidFill>
                  <a:schemeClr val="bg1"/>
                </a:solidFill>
              </a:rPr>
              <a:t> – </a:t>
            </a:r>
            <a:r>
              <a:rPr lang="fr-FR" sz="1300" dirty="0" err="1" smtClean="0">
                <a:solidFill>
                  <a:schemeClr val="bg1"/>
                </a:solidFill>
              </a:rPr>
              <a:t>timers</a:t>
            </a:r>
            <a:r>
              <a:rPr lang="fr-FR" sz="1300" dirty="0" smtClean="0">
                <a:solidFill>
                  <a:schemeClr val="bg1"/>
                </a:solidFill>
              </a:rPr>
              <a:t>/phones – A4 + </a:t>
            </a:r>
            <a:r>
              <a:rPr lang="fr-FR" sz="1300" dirty="0" err="1" smtClean="0">
                <a:solidFill>
                  <a:schemeClr val="bg1"/>
                </a:solidFill>
              </a:rPr>
              <a:t>pencils</a:t>
            </a:r>
            <a:r>
              <a:rPr lang="fr-FR" sz="1300" dirty="0" smtClean="0">
                <a:solidFill>
                  <a:schemeClr val="bg1"/>
                </a:solidFill>
              </a:rPr>
              <a:t> and </a:t>
            </a:r>
            <a:r>
              <a:rPr lang="fr-FR" sz="1300" dirty="0" err="1" smtClean="0">
                <a:solidFill>
                  <a:schemeClr val="bg1"/>
                </a:solidFill>
              </a:rPr>
              <a:t>rubbers</a:t>
            </a:r>
            <a:r>
              <a:rPr lang="fr-FR" sz="1300" dirty="0" smtClean="0">
                <a:solidFill>
                  <a:schemeClr val="bg1"/>
                </a:solidFill>
              </a:rPr>
              <a:t> (phones)</a:t>
            </a:r>
            <a:endParaRPr lang="fr-FR" sz="1300" b="1" dirty="0" smtClean="0"/>
          </a:p>
          <a:p>
            <a:r>
              <a:rPr lang="fr-FR" sz="1300" b="1" dirty="0" err="1" smtClean="0"/>
              <a:t>Gameplay</a:t>
            </a:r>
            <a:r>
              <a:rPr lang="fr-FR" sz="1300" dirty="0"/>
              <a:t>:</a:t>
            </a:r>
          </a:p>
          <a:p>
            <a:r>
              <a:rPr lang="fr-FR" sz="1300" dirty="0" err="1"/>
              <a:t>Distribute</a:t>
            </a:r>
            <a:r>
              <a:rPr lang="fr-FR" sz="1300" dirty="0"/>
              <a:t> one </a:t>
            </a:r>
            <a:r>
              <a:rPr lang="fr-FR" sz="1300" dirty="0" err="1"/>
              <a:t>scorecard</a:t>
            </a:r>
            <a:r>
              <a:rPr lang="fr-FR" sz="1300" dirty="0"/>
              <a:t> per </a:t>
            </a:r>
            <a:r>
              <a:rPr lang="fr-FR" sz="1300" dirty="0" err="1"/>
              <a:t>player</a:t>
            </a:r>
            <a:r>
              <a:rPr lang="fr-FR" sz="1300" dirty="0"/>
              <a:t> </a:t>
            </a:r>
            <a:r>
              <a:rPr lang="fr-FR" sz="1300" dirty="0" smtClean="0"/>
              <a:t>(SOLO MODE = 3-4 </a:t>
            </a:r>
            <a:r>
              <a:rPr lang="fr-FR" sz="1300" dirty="0" err="1" smtClean="0"/>
              <a:t>players</a:t>
            </a:r>
            <a:r>
              <a:rPr lang="fr-FR" sz="1300" dirty="0" smtClean="0"/>
              <a:t> ) or in teams of </a:t>
            </a:r>
            <a:r>
              <a:rPr lang="fr-FR" sz="1300" dirty="0"/>
              <a:t>2-3 </a:t>
            </a:r>
            <a:r>
              <a:rPr lang="fr-FR" sz="1300" dirty="0" err="1"/>
              <a:t>players</a:t>
            </a:r>
            <a:r>
              <a:rPr lang="fr-FR" sz="1300" dirty="0" smtClean="0"/>
              <a:t>) – one </a:t>
            </a:r>
            <a:r>
              <a:rPr lang="fr-FR" sz="1300" dirty="0" err="1" smtClean="0"/>
              <a:t>timer</a:t>
            </a:r>
            <a:r>
              <a:rPr lang="fr-FR" sz="1300" dirty="0" smtClean="0"/>
              <a:t>/smartphone </a:t>
            </a:r>
            <a:r>
              <a:rPr lang="fr-FR" sz="1300" dirty="0" err="1" smtClean="0"/>
              <a:t>should</a:t>
            </a:r>
            <a:r>
              <a:rPr lang="fr-FR" sz="1300" dirty="0" smtClean="0"/>
              <a:t> </a:t>
            </a:r>
            <a:r>
              <a:rPr lang="fr-FR" sz="1300" dirty="0" err="1" smtClean="0"/>
              <a:t>be</a:t>
            </a:r>
            <a:r>
              <a:rPr lang="fr-FR" sz="1300" dirty="0" smtClean="0"/>
              <a:t> visible to all.</a:t>
            </a:r>
            <a:endParaRPr lang="fr-FR" sz="1300" dirty="0"/>
          </a:p>
          <a:p>
            <a:r>
              <a:rPr lang="fr-FR" sz="1300" dirty="0" smtClean="0"/>
              <a:t>Place the pack of orange </a:t>
            </a:r>
            <a:r>
              <a:rPr lang="fr-FR" sz="1300" dirty="0" err="1" smtClean="0"/>
              <a:t>cards</a:t>
            </a:r>
            <a:r>
              <a:rPr lang="fr-FR" sz="1300" dirty="0" smtClean="0"/>
              <a:t> </a:t>
            </a:r>
            <a:r>
              <a:rPr lang="fr-FR" sz="1300" b="1" dirty="0" smtClean="0"/>
              <a:t>face down </a:t>
            </a:r>
            <a:r>
              <a:rPr lang="fr-FR" sz="1300" dirty="0" smtClean="0"/>
              <a:t>in the middle of the table. </a:t>
            </a:r>
            <a:r>
              <a:rPr lang="fr-FR" sz="1300" u="sng" dirty="0" smtClean="0"/>
              <a:t>For the </a:t>
            </a:r>
            <a:r>
              <a:rPr lang="fr-FR" sz="1300" u="sng" dirty="0" err="1" smtClean="0"/>
              <a:t>whole</a:t>
            </a:r>
            <a:r>
              <a:rPr lang="fr-FR" sz="1300" u="sng" dirty="0" smtClean="0"/>
              <a:t> of the </a:t>
            </a:r>
            <a:r>
              <a:rPr lang="fr-FR" sz="1300" u="sng" dirty="0" err="1" smtClean="0"/>
              <a:t>game</a:t>
            </a:r>
            <a:r>
              <a:rPr lang="fr-FR" sz="1300" u="sng" dirty="0" smtClean="0"/>
              <a:t> </a:t>
            </a:r>
            <a:r>
              <a:rPr lang="fr-FR" sz="1300" b="1" dirty="0" err="1" smtClean="0"/>
              <a:t>decide</a:t>
            </a:r>
            <a:r>
              <a:rPr lang="fr-FR" sz="1300" b="1" dirty="0" smtClean="0"/>
              <a:t> on the time</a:t>
            </a:r>
            <a:r>
              <a:rPr lang="fr-FR" sz="1300" dirty="0" smtClean="0"/>
              <a:t> per </a:t>
            </a:r>
            <a:r>
              <a:rPr lang="fr-FR" sz="1300" dirty="0" err="1" smtClean="0"/>
              <a:t>player</a:t>
            </a:r>
            <a:r>
              <a:rPr lang="fr-FR" sz="1300" dirty="0" smtClean="0"/>
              <a:t> to </a:t>
            </a:r>
            <a:r>
              <a:rPr lang="fr-FR" sz="1300" dirty="0" err="1" smtClean="0"/>
              <a:t>answer</a:t>
            </a:r>
            <a:r>
              <a:rPr lang="fr-FR" sz="1300" dirty="0" smtClean="0"/>
              <a:t> the questions : </a:t>
            </a:r>
            <a:r>
              <a:rPr lang="fr-FR" sz="1300" b="1" dirty="0">
                <a:solidFill>
                  <a:srgbClr val="FF0000"/>
                </a:solidFill>
              </a:rPr>
              <a:t>2</a:t>
            </a:r>
            <a:r>
              <a:rPr lang="fr-FR" sz="1300" b="1" dirty="0" smtClean="0">
                <a:solidFill>
                  <a:srgbClr val="FF0000"/>
                </a:solidFill>
              </a:rPr>
              <a:t>0 secs (hard) 40 secs (medium) 60 sec (</a:t>
            </a:r>
            <a:r>
              <a:rPr lang="fr-FR" sz="1300" b="1" dirty="0" err="1" smtClean="0">
                <a:solidFill>
                  <a:srgbClr val="FF0000"/>
                </a:solidFill>
              </a:rPr>
              <a:t>easy</a:t>
            </a:r>
            <a:r>
              <a:rPr lang="fr-FR" sz="1300" b="1" dirty="0" smtClean="0">
                <a:solidFill>
                  <a:srgbClr val="FF0000"/>
                </a:solidFill>
              </a:rPr>
              <a:t>). </a:t>
            </a:r>
          </a:p>
          <a:p>
            <a:r>
              <a:rPr lang="fr-FR" sz="1300" b="1" u="sng" dirty="0" smtClean="0">
                <a:solidFill>
                  <a:srgbClr val="FF0000"/>
                </a:solidFill>
              </a:rPr>
              <a:t>Per </a:t>
            </a:r>
            <a:r>
              <a:rPr lang="fr-FR" sz="1300" b="1" u="sng" dirty="0" err="1" smtClean="0">
                <a:solidFill>
                  <a:srgbClr val="FF0000"/>
                </a:solidFill>
              </a:rPr>
              <a:t>turn</a:t>
            </a:r>
            <a:r>
              <a:rPr lang="fr-FR" sz="1300" b="1" u="sng" dirty="0" smtClean="0"/>
              <a:t>, </a:t>
            </a:r>
            <a:r>
              <a:rPr lang="fr-FR" sz="1300" b="1" u="sng" dirty="0" err="1" smtClean="0"/>
              <a:t>each</a:t>
            </a:r>
            <a:r>
              <a:rPr lang="fr-FR" sz="1300" b="1" u="sng" dirty="0" smtClean="0"/>
              <a:t> </a:t>
            </a:r>
            <a:r>
              <a:rPr lang="fr-FR" sz="1300" b="1" u="sng" dirty="0" err="1" smtClean="0"/>
              <a:t>player</a:t>
            </a:r>
            <a:r>
              <a:rPr lang="fr-FR" sz="1300" b="1" u="sng" dirty="0" smtClean="0"/>
              <a:t>/ team </a:t>
            </a:r>
            <a:r>
              <a:rPr lang="fr-FR" sz="1300" b="1" u="sng" dirty="0" err="1" smtClean="0"/>
              <a:t>begins</a:t>
            </a:r>
            <a:r>
              <a:rPr lang="fr-FR" sz="1300" b="1" u="sng" dirty="0" smtClean="0"/>
              <a:t> by </a:t>
            </a:r>
            <a:r>
              <a:rPr lang="fr-FR" sz="1300" b="1" u="sng" dirty="0" err="1" smtClean="0"/>
              <a:t>rolling</a:t>
            </a:r>
            <a:r>
              <a:rPr lang="fr-FR" sz="1300" b="1" u="sng" dirty="0" smtClean="0"/>
              <a:t> the </a:t>
            </a:r>
            <a:r>
              <a:rPr lang="fr-FR" sz="1300" b="1" u="sng" dirty="0" err="1" smtClean="0"/>
              <a:t>dice</a:t>
            </a:r>
            <a:r>
              <a:rPr lang="fr-FR" sz="1300" b="1" u="sng" dirty="0"/>
              <a:t> </a:t>
            </a:r>
            <a:r>
              <a:rPr lang="fr-FR" sz="1300" b="1" u="sng" dirty="0" smtClean="0"/>
              <a:t>to </a:t>
            </a:r>
            <a:r>
              <a:rPr lang="fr-FR" sz="1300" b="1" u="sng" dirty="0" err="1" smtClean="0"/>
              <a:t>decide</a:t>
            </a:r>
            <a:r>
              <a:rPr lang="fr-FR" sz="1300" b="1" u="sng" dirty="0" smtClean="0"/>
              <a:t> how </a:t>
            </a:r>
            <a:r>
              <a:rPr lang="fr-FR" sz="1300" b="1" u="sng" dirty="0" err="1" smtClean="0"/>
              <a:t>they</a:t>
            </a:r>
            <a:r>
              <a:rPr lang="fr-FR" sz="1300" b="1" u="sng" dirty="0" smtClean="0"/>
              <a:t> must </a:t>
            </a:r>
            <a:r>
              <a:rPr lang="fr-FR" sz="1300" b="1" u="sng" dirty="0" err="1" smtClean="0"/>
              <a:t>win</a:t>
            </a:r>
            <a:r>
              <a:rPr lang="fr-FR" sz="1300" b="1" u="sng" dirty="0" smtClean="0"/>
              <a:t> points.</a:t>
            </a:r>
          </a:p>
          <a:p>
            <a:r>
              <a:rPr lang="fr-FR" sz="1200" b="1" dirty="0" smtClean="0">
                <a:solidFill>
                  <a:srgbClr val="0070C0"/>
                </a:solidFill>
              </a:rPr>
              <a:t>In </a:t>
            </a:r>
            <a:r>
              <a:rPr lang="fr-FR" sz="1200" b="1" dirty="0">
                <a:solidFill>
                  <a:srgbClr val="0070C0"/>
                </a:solidFill>
              </a:rPr>
              <a:t>TEAM MODE </a:t>
            </a:r>
            <a:r>
              <a:rPr lang="fr-FR" sz="1200" b="1" u="sng" dirty="0">
                <a:solidFill>
                  <a:srgbClr val="0070C0"/>
                </a:solidFill>
              </a:rPr>
              <a:t>a </a:t>
            </a:r>
            <a:r>
              <a:rPr lang="fr-FR" sz="1200" b="1" u="sng" dirty="0" err="1">
                <a:solidFill>
                  <a:srgbClr val="0070C0"/>
                </a:solidFill>
              </a:rPr>
              <a:t>member</a:t>
            </a:r>
            <a:r>
              <a:rPr lang="fr-FR" sz="1200" b="1" u="sng" dirty="0">
                <a:solidFill>
                  <a:srgbClr val="0070C0"/>
                </a:solidFill>
              </a:rPr>
              <a:t> of </a:t>
            </a:r>
            <a:r>
              <a:rPr lang="fr-FR" sz="1200" b="1" u="sng" dirty="0" err="1">
                <a:solidFill>
                  <a:srgbClr val="0070C0"/>
                </a:solidFill>
              </a:rPr>
              <a:t>your</a:t>
            </a:r>
            <a:r>
              <a:rPr lang="fr-FR" sz="1200" b="1" u="sng" dirty="0">
                <a:solidFill>
                  <a:srgbClr val="0070C0"/>
                </a:solidFill>
              </a:rPr>
              <a:t> team</a:t>
            </a:r>
            <a:r>
              <a:rPr lang="fr-FR" sz="1200" b="1" dirty="0">
                <a:solidFill>
                  <a:srgbClr val="0070C0"/>
                </a:solidFill>
              </a:rPr>
              <a:t> has to </a:t>
            </a:r>
            <a:r>
              <a:rPr lang="fr-FR" sz="1200" b="1" dirty="0" err="1">
                <a:solidFill>
                  <a:srgbClr val="0070C0"/>
                </a:solidFill>
              </a:rPr>
              <a:t>get</a:t>
            </a:r>
            <a:r>
              <a:rPr lang="fr-FR" sz="1200" b="1" dirty="0">
                <a:solidFill>
                  <a:srgbClr val="0070C0"/>
                </a:solidFill>
              </a:rPr>
              <a:t> the </a:t>
            </a:r>
            <a:r>
              <a:rPr lang="fr-FR" sz="1200" b="1" dirty="0" err="1">
                <a:solidFill>
                  <a:srgbClr val="0070C0"/>
                </a:solidFill>
              </a:rPr>
              <a:t>answer</a:t>
            </a:r>
            <a:r>
              <a:rPr lang="fr-FR" sz="1200" b="1" dirty="0">
                <a:solidFill>
                  <a:srgbClr val="0070C0"/>
                </a:solidFill>
              </a:rPr>
              <a:t> right. In SOLO mode  </a:t>
            </a:r>
            <a:r>
              <a:rPr lang="fr-FR" sz="1200" b="1" u="sng" dirty="0">
                <a:solidFill>
                  <a:srgbClr val="0070C0"/>
                </a:solidFill>
              </a:rPr>
              <a:t>the </a:t>
            </a:r>
            <a:r>
              <a:rPr lang="fr-FR" sz="1200" b="1" u="sng" dirty="0" err="1">
                <a:solidFill>
                  <a:srgbClr val="0070C0"/>
                </a:solidFill>
              </a:rPr>
              <a:t>quickest</a:t>
            </a:r>
            <a:r>
              <a:rPr lang="fr-FR" sz="1200" b="1" u="sng" dirty="0">
                <a:solidFill>
                  <a:srgbClr val="0070C0"/>
                </a:solidFill>
              </a:rPr>
              <a:t> </a:t>
            </a:r>
            <a:r>
              <a:rPr lang="fr-FR" sz="1200" b="1" u="sng" dirty="0" err="1">
                <a:solidFill>
                  <a:srgbClr val="0070C0"/>
                </a:solidFill>
              </a:rPr>
              <a:t>player</a:t>
            </a:r>
            <a:r>
              <a:rPr lang="fr-FR" sz="1200" b="1" u="sng" dirty="0">
                <a:solidFill>
                  <a:srgbClr val="0070C0"/>
                </a:solidFill>
              </a:rPr>
              <a:t> </a:t>
            </a:r>
            <a:r>
              <a:rPr lang="fr-FR" sz="1200" b="1" dirty="0">
                <a:solidFill>
                  <a:srgbClr val="0070C0"/>
                </a:solidFill>
              </a:rPr>
              <a:t>to </a:t>
            </a:r>
            <a:r>
              <a:rPr lang="fr-FR" sz="1200" b="1" dirty="0" err="1">
                <a:solidFill>
                  <a:srgbClr val="0070C0"/>
                </a:solidFill>
              </a:rPr>
              <a:t>guess</a:t>
            </a:r>
            <a:r>
              <a:rPr lang="fr-FR" sz="1200" b="1" dirty="0">
                <a:solidFill>
                  <a:srgbClr val="0070C0"/>
                </a:solidFill>
              </a:rPr>
              <a:t> the </a:t>
            </a:r>
            <a:r>
              <a:rPr lang="fr-FR" sz="1200" b="1" dirty="0" err="1">
                <a:solidFill>
                  <a:srgbClr val="0070C0"/>
                </a:solidFill>
              </a:rPr>
              <a:t>word</a:t>
            </a:r>
            <a:r>
              <a:rPr lang="fr-FR" sz="1200" b="1" dirty="0">
                <a:solidFill>
                  <a:srgbClr val="0070C0"/>
                </a:solidFill>
              </a:rPr>
              <a:t> on the </a:t>
            </a:r>
            <a:r>
              <a:rPr lang="fr-FR" sz="1200" b="1" dirty="0" err="1">
                <a:solidFill>
                  <a:srgbClr val="0070C0"/>
                </a:solidFill>
              </a:rPr>
              <a:t>card</a:t>
            </a:r>
            <a:r>
              <a:rPr lang="fr-FR" sz="1200" b="1" dirty="0">
                <a:solidFill>
                  <a:srgbClr val="0070C0"/>
                </a:solidFill>
              </a:rPr>
              <a:t> </a:t>
            </a:r>
            <a:r>
              <a:rPr lang="fr-FR" sz="1200" b="1" dirty="0" err="1">
                <a:solidFill>
                  <a:srgbClr val="0070C0"/>
                </a:solidFill>
              </a:rPr>
              <a:t>wins</a:t>
            </a:r>
            <a:r>
              <a:rPr lang="fr-FR" sz="1200" b="1" dirty="0">
                <a:solidFill>
                  <a:srgbClr val="0070C0"/>
                </a:solidFill>
              </a:rPr>
              <a:t> the points </a:t>
            </a:r>
            <a:r>
              <a:rPr lang="fr-FR" sz="1200" b="1" dirty="0" err="1">
                <a:solidFill>
                  <a:srgbClr val="0070C0"/>
                </a:solidFill>
              </a:rPr>
              <a:t>with</a:t>
            </a:r>
            <a:r>
              <a:rPr lang="fr-FR" sz="1200" b="1" dirty="0">
                <a:solidFill>
                  <a:srgbClr val="0070C0"/>
                </a:solidFill>
              </a:rPr>
              <a:t> </a:t>
            </a:r>
            <a:r>
              <a:rPr lang="fr-FR" sz="1200" b="1" dirty="0" err="1">
                <a:solidFill>
                  <a:srgbClr val="0070C0"/>
                </a:solidFill>
              </a:rPr>
              <a:t>you</a:t>
            </a:r>
            <a:r>
              <a:rPr lang="fr-FR" sz="1200" b="1" dirty="0" smtClean="0">
                <a:solidFill>
                  <a:srgbClr val="0070C0"/>
                </a:solidFill>
              </a:rPr>
              <a:t>.</a:t>
            </a:r>
            <a:endParaRPr lang="fr-FR" sz="1300" b="1" u="sng" dirty="0" smtClean="0">
              <a:solidFill>
                <a:srgbClr val="0070C0"/>
              </a:solidFill>
            </a:endParaRPr>
          </a:p>
          <a:p>
            <a:r>
              <a:rPr lang="fr-FR" sz="1400" b="1" dirty="0" smtClean="0">
                <a:solidFill>
                  <a:srgbClr val="FF0000"/>
                </a:solidFill>
              </a:rPr>
              <a:t>1= </a:t>
            </a:r>
            <a:r>
              <a:rPr lang="fr-FR" sz="1400" b="1" dirty="0" err="1" smtClean="0">
                <a:solidFill>
                  <a:srgbClr val="FF0000"/>
                </a:solidFill>
              </a:rPr>
              <a:t>Guess</a:t>
            </a:r>
            <a:r>
              <a:rPr lang="fr-FR" sz="1400" b="1" dirty="0" smtClean="0">
                <a:solidFill>
                  <a:srgbClr val="FF0000"/>
                </a:solidFill>
              </a:rPr>
              <a:t> the </a:t>
            </a:r>
            <a:r>
              <a:rPr lang="fr-FR" sz="1400" b="1" dirty="0" err="1" smtClean="0">
                <a:solidFill>
                  <a:srgbClr val="FF0000"/>
                </a:solidFill>
              </a:rPr>
              <a:t>word</a:t>
            </a:r>
            <a:r>
              <a:rPr lang="fr-FR" sz="1400" b="1" dirty="0" smtClean="0">
                <a:solidFill>
                  <a:srgbClr val="FF0000"/>
                </a:solidFill>
              </a:rPr>
              <a:t> (</a:t>
            </a:r>
            <a:r>
              <a:rPr lang="fr-FR" sz="1400" b="1" dirty="0" err="1" smtClean="0">
                <a:solidFill>
                  <a:srgbClr val="FF0000"/>
                </a:solidFill>
              </a:rPr>
              <a:t>give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dirty="0" err="1" smtClean="0">
                <a:solidFill>
                  <a:srgbClr val="FF0000"/>
                </a:solidFill>
              </a:rPr>
              <a:t>definitions</a:t>
            </a:r>
            <a:r>
              <a:rPr lang="fr-FR" sz="1400" b="1" dirty="0" smtClean="0">
                <a:solidFill>
                  <a:srgbClr val="FF0000"/>
                </a:solidFill>
              </a:rPr>
              <a:t> to help </a:t>
            </a:r>
            <a:r>
              <a:rPr lang="fr-FR" sz="1400" b="1" dirty="0" err="1" smtClean="0">
                <a:solidFill>
                  <a:srgbClr val="FF0000"/>
                </a:solidFill>
              </a:rPr>
              <a:t>guess</a:t>
            </a:r>
            <a:r>
              <a:rPr lang="fr-FR" sz="1400" b="1" dirty="0" smtClean="0">
                <a:solidFill>
                  <a:srgbClr val="FF0000"/>
                </a:solidFill>
              </a:rPr>
              <a:t> the </a:t>
            </a:r>
            <a:r>
              <a:rPr lang="fr-FR" sz="1400" b="1" dirty="0" err="1" smtClean="0">
                <a:solidFill>
                  <a:srgbClr val="FF0000"/>
                </a:solidFill>
              </a:rPr>
              <a:t>word</a:t>
            </a:r>
            <a:r>
              <a:rPr lang="fr-FR" sz="1400" b="1" dirty="0" smtClean="0">
                <a:solidFill>
                  <a:srgbClr val="FF0000"/>
                </a:solidFill>
              </a:rPr>
              <a:t>. No </a:t>
            </a:r>
            <a:r>
              <a:rPr lang="fr-FR" sz="1400" b="1" dirty="0" err="1" smtClean="0">
                <a:solidFill>
                  <a:srgbClr val="FF0000"/>
                </a:solidFill>
              </a:rPr>
              <a:t>derivatives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dirty="0" err="1" smtClean="0">
                <a:solidFill>
                  <a:srgbClr val="FF0000"/>
                </a:solidFill>
              </a:rPr>
              <a:t>allowed</a:t>
            </a:r>
            <a:r>
              <a:rPr lang="fr-FR" sz="1400" b="1" dirty="0" smtClean="0">
                <a:solidFill>
                  <a:srgbClr val="FF0000"/>
                </a:solidFill>
              </a:rPr>
              <a:t>!!)</a:t>
            </a:r>
          </a:p>
          <a:p>
            <a:r>
              <a:rPr lang="fr-FR" sz="1400" b="1" dirty="0" smtClean="0">
                <a:solidFill>
                  <a:srgbClr val="FF0000"/>
                </a:solidFill>
              </a:rPr>
              <a:t>2= </a:t>
            </a:r>
            <a:r>
              <a:rPr lang="fr-FR" sz="1400" b="1" dirty="0" err="1" smtClean="0">
                <a:solidFill>
                  <a:srgbClr val="FF0000"/>
                </a:solidFill>
              </a:rPr>
              <a:t>Spell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dirty="0" smtClean="0"/>
              <a:t>or </a:t>
            </a:r>
            <a:r>
              <a:rPr lang="fr-FR" sz="1400" b="1" dirty="0" err="1" smtClean="0"/>
              <a:t>pronounce</a:t>
            </a:r>
            <a:r>
              <a:rPr lang="fr-FR" sz="1400" b="1" dirty="0" smtClean="0"/>
              <a:t> </a:t>
            </a:r>
            <a:r>
              <a:rPr lang="fr-FR" sz="1400" b="1" dirty="0" smtClean="0">
                <a:solidFill>
                  <a:srgbClr val="FF0000"/>
                </a:solidFill>
              </a:rPr>
              <a:t>the </a:t>
            </a:r>
            <a:r>
              <a:rPr lang="fr-FR" sz="1400" b="1" dirty="0" err="1" smtClean="0">
                <a:solidFill>
                  <a:srgbClr val="FF0000"/>
                </a:solidFill>
              </a:rPr>
              <a:t>word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dirty="0" smtClean="0"/>
              <a:t>(</a:t>
            </a:r>
            <a:r>
              <a:rPr lang="fr-FR" sz="1400" b="1" dirty="0" err="1" smtClean="0"/>
              <a:t>alternate</a:t>
            </a:r>
            <a:r>
              <a:rPr lang="fr-FR" sz="1400" b="1" dirty="0"/>
              <a:t> </a:t>
            </a:r>
            <a:r>
              <a:rPr lang="fr-FR" sz="1400" b="1" dirty="0" err="1" smtClean="0"/>
              <a:t>each</a:t>
            </a:r>
            <a:r>
              <a:rPr lang="fr-FR" sz="1400" b="1" dirty="0" smtClean="0"/>
              <a:t> time a 2 </a:t>
            </a:r>
            <a:r>
              <a:rPr lang="fr-FR" sz="1400" b="1" dirty="0" err="1" smtClean="0"/>
              <a:t>is</a:t>
            </a:r>
            <a:r>
              <a:rPr lang="fr-FR" sz="1400" b="1" dirty="0" smtClean="0"/>
              <a:t> </a:t>
            </a:r>
            <a:r>
              <a:rPr lang="fr-FR" sz="1400" b="1" dirty="0" err="1" smtClean="0"/>
              <a:t>rolled</a:t>
            </a:r>
            <a:r>
              <a:rPr lang="fr-FR" sz="1400" b="1" dirty="0" smtClean="0"/>
              <a:t>)</a:t>
            </a:r>
            <a:r>
              <a:rPr lang="fr-FR" sz="1400" b="1" dirty="0" smtClean="0">
                <a:solidFill>
                  <a:srgbClr val="FF0000"/>
                </a:solidFill>
              </a:rPr>
              <a:t>. The </a:t>
            </a:r>
            <a:r>
              <a:rPr lang="fr-FR" sz="1400" b="1" dirty="0" err="1" smtClean="0">
                <a:solidFill>
                  <a:srgbClr val="FF0000"/>
                </a:solidFill>
              </a:rPr>
              <a:t>player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dirty="0" err="1" smtClean="0">
                <a:solidFill>
                  <a:srgbClr val="FF0000"/>
                </a:solidFill>
              </a:rPr>
              <a:t>turns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dirty="0" err="1" smtClean="0">
                <a:solidFill>
                  <a:srgbClr val="FF0000"/>
                </a:solidFill>
              </a:rPr>
              <a:t>his</a:t>
            </a:r>
            <a:r>
              <a:rPr lang="fr-FR" sz="1400" b="1" dirty="0" smtClean="0">
                <a:solidFill>
                  <a:srgbClr val="FF0000"/>
                </a:solidFill>
              </a:rPr>
              <a:t> back and </a:t>
            </a:r>
            <a:r>
              <a:rPr lang="fr-FR" sz="1400" b="1" dirty="0" err="1" smtClean="0">
                <a:solidFill>
                  <a:srgbClr val="FF0000"/>
                </a:solidFill>
              </a:rPr>
              <a:t>reads</a:t>
            </a:r>
            <a:r>
              <a:rPr lang="fr-FR" sz="1400" b="1" dirty="0" smtClean="0">
                <a:solidFill>
                  <a:srgbClr val="FF0000"/>
                </a:solidFill>
              </a:rPr>
              <a:t>/</a:t>
            </a:r>
            <a:r>
              <a:rPr lang="fr-FR" sz="1400" b="1" dirty="0" err="1" smtClean="0">
                <a:solidFill>
                  <a:srgbClr val="FF0000"/>
                </a:solidFill>
              </a:rPr>
              <a:t>spells</a:t>
            </a:r>
            <a:r>
              <a:rPr lang="fr-FR" sz="1400" b="1" dirty="0" smtClean="0">
                <a:solidFill>
                  <a:srgbClr val="FF0000"/>
                </a:solidFill>
              </a:rPr>
              <a:t> out the </a:t>
            </a:r>
            <a:r>
              <a:rPr lang="fr-FR" sz="1400" b="1" dirty="0" err="1" smtClean="0">
                <a:solidFill>
                  <a:srgbClr val="FF0000"/>
                </a:solidFill>
              </a:rPr>
              <a:t>word</a:t>
            </a:r>
            <a:r>
              <a:rPr lang="fr-FR" sz="1400" b="1" dirty="0" smtClean="0">
                <a:solidFill>
                  <a:srgbClr val="FF0000"/>
                </a:solidFill>
              </a:rPr>
              <a:t> and a team </a:t>
            </a:r>
            <a:r>
              <a:rPr lang="fr-FR" sz="1400" b="1" dirty="0" err="1" smtClean="0">
                <a:solidFill>
                  <a:srgbClr val="FF0000"/>
                </a:solidFill>
              </a:rPr>
              <a:t>member</a:t>
            </a:r>
            <a:r>
              <a:rPr lang="fr-FR" sz="1400" b="1" dirty="0" smtClean="0">
                <a:solidFill>
                  <a:srgbClr val="FF0000"/>
                </a:solidFill>
              </a:rPr>
              <a:t>/ </a:t>
            </a:r>
            <a:r>
              <a:rPr lang="fr-FR" sz="1400" b="1" dirty="0" err="1" smtClean="0">
                <a:solidFill>
                  <a:srgbClr val="FF0000"/>
                </a:solidFill>
              </a:rPr>
              <a:t>another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dirty="0" err="1" smtClean="0">
                <a:solidFill>
                  <a:srgbClr val="FF0000"/>
                </a:solidFill>
              </a:rPr>
              <a:t>player</a:t>
            </a:r>
            <a:r>
              <a:rPr lang="fr-FR" sz="1400" b="1" dirty="0" smtClean="0">
                <a:solidFill>
                  <a:srgbClr val="FF0000"/>
                </a:solidFill>
              </a:rPr>
              <a:t> must </a:t>
            </a:r>
            <a:r>
              <a:rPr lang="fr-FR" sz="1400" b="1" dirty="0" err="1" smtClean="0">
                <a:solidFill>
                  <a:srgbClr val="FF0000"/>
                </a:solidFill>
              </a:rPr>
              <a:t>write</a:t>
            </a:r>
            <a:r>
              <a:rPr lang="fr-FR" sz="1400" b="1" dirty="0" smtClean="0">
                <a:solidFill>
                  <a:srgbClr val="FF0000"/>
                </a:solidFill>
              </a:rPr>
              <a:t> the </a:t>
            </a:r>
            <a:r>
              <a:rPr lang="fr-FR" sz="1400" b="1" dirty="0" err="1" smtClean="0">
                <a:solidFill>
                  <a:srgbClr val="FF0000"/>
                </a:solidFill>
              </a:rPr>
              <a:t>word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dirty="0" err="1" smtClean="0">
                <a:solidFill>
                  <a:srgbClr val="FF0000"/>
                </a:solidFill>
              </a:rPr>
              <a:t>correctly</a:t>
            </a:r>
            <a:r>
              <a:rPr lang="fr-FR" sz="1400" b="1" dirty="0" smtClean="0">
                <a:solidFill>
                  <a:srgbClr val="FF0000"/>
                </a:solidFill>
              </a:rPr>
              <a:t> on a </a:t>
            </a:r>
            <a:r>
              <a:rPr lang="fr-FR" sz="1400" b="1" dirty="0" err="1" smtClean="0">
                <a:solidFill>
                  <a:srgbClr val="FF0000"/>
                </a:solidFill>
              </a:rPr>
              <a:t>piece</a:t>
            </a:r>
            <a:r>
              <a:rPr lang="fr-FR" sz="1400" b="1" dirty="0" smtClean="0">
                <a:solidFill>
                  <a:srgbClr val="FF0000"/>
                </a:solidFill>
              </a:rPr>
              <a:t> of </a:t>
            </a:r>
            <a:r>
              <a:rPr lang="fr-FR" sz="1400" b="1" dirty="0" err="1" smtClean="0">
                <a:solidFill>
                  <a:srgbClr val="FF0000"/>
                </a:solidFill>
              </a:rPr>
              <a:t>paper</a:t>
            </a:r>
            <a:r>
              <a:rPr lang="fr-FR" sz="1400" b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fr-FR" sz="1400" b="1" dirty="0" smtClean="0">
                <a:solidFill>
                  <a:srgbClr val="FF0000"/>
                </a:solidFill>
              </a:rPr>
              <a:t>3 = Translate </a:t>
            </a:r>
            <a:r>
              <a:rPr lang="fr-FR" sz="1400" b="1" dirty="0" smtClean="0">
                <a:solidFill>
                  <a:srgbClr val="0070C0"/>
                </a:solidFill>
              </a:rPr>
              <a:t>– </a:t>
            </a:r>
            <a:r>
              <a:rPr lang="fr-FR" sz="1400" b="1" dirty="0" err="1" smtClean="0">
                <a:solidFill>
                  <a:srgbClr val="0070C0"/>
                </a:solidFill>
              </a:rPr>
              <a:t>turn</a:t>
            </a:r>
            <a:r>
              <a:rPr lang="fr-FR" sz="1400" b="1" dirty="0" smtClean="0">
                <a:solidFill>
                  <a:srgbClr val="0070C0"/>
                </a:solidFill>
              </a:rPr>
              <a:t> the </a:t>
            </a:r>
            <a:r>
              <a:rPr lang="fr-FR" sz="1400" b="1" dirty="0" err="1" smtClean="0">
                <a:solidFill>
                  <a:srgbClr val="0070C0"/>
                </a:solidFill>
              </a:rPr>
              <a:t>card</a:t>
            </a:r>
            <a:r>
              <a:rPr lang="fr-FR" sz="1400" b="1" dirty="0" smtClean="0">
                <a:solidFill>
                  <a:srgbClr val="0070C0"/>
                </a:solidFill>
              </a:rPr>
              <a:t> over </a:t>
            </a:r>
            <a:r>
              <a:rPr lang="fr-FR" sz="1400" b="1" dirty="0" smtClean="0">
                <a:solidFill>
                  <a:srgbClr val="FF0000"/>
                </a:solidFill>
              </a:rPr>
              <a:t>and translate </a:t>
            </a:r>
            <a:r>
              <a:rPr lang="fr-FR" sz="1400" b="1" dirty="0" err="1" smtClean="0">
                <a:solidFill>
                  <a:srgbClr val="FF0000"/>
                </a:solidFill>
              </a:rPr>
              <a:t>it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dirty="0" err="1" smtClean="0">
                <a:solidFill>
                  <a:srgbClr val="FF0000"/>
                </a:solidFill>
              </a:rPr>
              <a:t>correctly</a:t>
            </a:r>
            <a:r>
              <a:rPr lang="fr-FR" sz="1400" b="1" dirty="0" smtClean="0">
                <a:solidFill>
                  <a:srgbClr val="FF0000"/>
                </a:solidFill>
              </a:rPr>
              <a:t> – </a:t>
            </a:r>
            <a:r>
              <a:rPr lang="fr-FR" sz="1400" b="1" dirty="0" err="1" smtClean="0">
                <a:solidFill>
                  <a:srgbClr val="FF0000"/>
                </a:solidFill>
              </a:rPr>
              <a:t>majority</a:t>
            </a:r>
            <a:r>
              <a:rPr lang="fr-FR" sz="1400" b="1" dirty="0" smtClean="0">
                <a:solidFill>
                  <a:srgbClr val="FF0000"/>
                </a:solidFill>
              </a:rPr>
              <a:t> vote </a:t>
            </a:r>
            <a:r>
              <a:rPr lang="fr-FR" sz="1400" b="1" dirty="0" err="1" smtClean="0">
                <a:solidFill>
                  <a:srgbClr val="FF0000"/>
                </a:solidFill>
              </a:rPr>
              <a:t>applies</a:t>
            </a:r>
            <a:r>
              <a:rPr lang="fr-FR" sz="1400" b="1" dirty="0" smtClean="0">
                <a:solidFill>
                  <a:srgbClr val="FF0000"/>
                </a:solidFill>
              </a:rPr>
              <a:t> or use smartphone/</a:t>
            </a:r>
            <a:r>
              <a:rPr lang="fr-FR" sz="1400" b="1" dirty="0" err="1" smtClean="0">
                <a:solidFill>
                  <a:srgbClr val="FF0000"/>
                </a:solidFill>
              </a:rPr>
              <a:t>dictionary</a:t>
            </a:r>
            <a:r>
              <a:rPr lang="fr-FR" sz="1400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fr-FR" sz="1400" b="1" dirty="0" smtClean="0">
                <a:solidFill>
                  <a:srgbClr val="FF0000"/>
                </a:solidFill>
              </a:rPr>
              <a:t>4 = Mime the </a:t>
            </a:r>
            <a:r>
              <a:rPr lang="fr-FR" sz="1400" b="1" dirty="0" err="1" smtClean="0">
                <a:solidFill>
                  <a:srgbClr val="FF0000"/>
                </a:solidFill>
              </a:rPr>
              <a:t>word</a:t>
            </a:r>
            <a:r>
              <a:rPr lang="fr-FR" sz="1400" b="1" dirty="0">
                <a:solidFill>
                  <a:srgbClr val="FF0000"/>
                </a:solidFill>
              </a:rPr>
              <a:t> </a:t>
            </a:r>
            <a:r>
              <a:rPr lang="fr-FR" sz="1400" b="1" dirty="0" smtClean="0">
                <a:solidFill>
                  <a:srgbClr val="FF0000"/>
                </a:solidFill>
              </a:rPr>
              <a:t>– You </a:t>
            </a:r>
            <a:r>
              <a:rPr lang="fr-FR" sz="1400" b="1" dirty="0" err="1" smtClean="0">
                <a:solidFill>
                  <a:srgbClr val="FF0000"/>
                </a:solidFill>
              </a:rPr>
              <a:t>may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dirty="0" err="1" smtClean="0">
                <a:solidFill>
                  <a:srgbClr val="FF0000"/>
                </a:solidFill>
              </a:rPr>
              <a:t>give</a:t>
            </a:r>
            <a:r>
              <a:rPr lang="fr-FR" sz="1400" b="1" dirty="0" smtClean="0">
                <a:solidFill>
                  <a:srgbClr val="FF0000"/>
                </a:solidFill>
              </a:rPr>
              <a:t> the first and last </a:t>
            </a:r>
            <a:r>
              <a:rPr lang="fr-FR" sz="1400" b="1" dirty="0" err="1" smtClean="0">
                <a:solidFill>
                  <a:srgbClr val="FF0000"/>
                </a:solidFill>
              </a:rPr>
              <a:t>letter</a:t>
            </a:r>
            <a:r>
              <a:rPr lang="fr-FR" sz="1400" b="1" dirty="0" smtClean="0">
                <a:solidFill>
                  <a:srgbClr val="FF0000"/>
                </a:solidFill>
              </a:rPr>
              <a:t>(s) of the </a:t>
            </a:r>
            <a:r>
              <a:rPr lang="fr-FR" sz="1400" b="1" dirty="0" err="1" smtClean="0">
                <a:solidFill>
                  <a:srgbClr val="FF0000"/>
                </a:solidFill>
              </a:rPr>
              <a:t>word</a:t>
            </a:r>
            <a:r>
              <a:rPr lang="fr-FR" sz="1400" b="1" dirty="0" smtClean="0">
                <a:solidFill>
                  <a:srgbClr val="FF0000"/>
                </a:solidFill>
              </a:rPr>
              <a:t>(s) - </a:t>
            </a:r>
            <a:r>
              <a:rPr lang="fr-FR" sz="1400" b="1" dirty="0" err="1" smtClean="0">
                <a:solidFill>
                  <a:srgbClr val="FF0000"/>
                </a:solidFill>
              </a:rPr>
              <a:t>majority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dirty="0">
                <a:solidFill>
                  <a:srgbClr val="FF0000"/>
                </a:solidFill>
              </a:rPr>
              <a:t>vote </a:t>
            </a:r>
            <a:r>
              <a:rPr lang="fr-FR" sz="1400" b="1" dirty="0" err="1">
                <a:solidFill>
                  <a:srgbClr val="FF0000"/>
                </a:solidFill>
              </a:rPr>
              <a:t>applies</a:t>
            </a:r>
            <a:r>
              <a:rPr lang="fr-FR" sz="1400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fr-FR" sz="1400" b="1" dirty="0" smtClean="0">
                <a:solidFill>
                  <a:srgbClr val="FF0000"/>
                </a:solidFill>
              </a:rPr>
              <a:t>5 = </a:t>
            </a:r>
            <a:r>
              <a:rPr lang="fr-FR" sz="1400" b="1" dirty="0" err="1" smtClean="0">
                <a:solidFill>
                  <a:srgbClr val="FF0000"/>
                </a:solidFill>
              </a:rPr>
              <a:t>Example</a:t>
            </a:r>
            <a:r>
              <a:rPr lang="fr-FR" sz="1400" b="1" dirty="0" smtClean="0">
                <a:solidFill>
                  <a:srgbClr val="FF0000"/>
                </a:solidFill>
              </a:rPr>
              <a:t> in </a:t>
            </a:r>
            <a:r>
              <a:rPr lang="fr-FR" sz="1400" b="1" dirty="0" err="1" smtClean="0">
                <a:solidFill>
                  <a:srgbClr val="FF0000"/>
                </a:solidFill>
              </a:rPr>
              <a:t>context</a:t>
            </a:r>
            <a:r>
              <a:rPr lang="fr-FR" sz="1400" b="1" dirty="0" smtClean="0">
                <a:solidFill>
                  <a:srgbClr val="FF0000"/>
                </a:solidFill>
              </a:rPr>
              <a:t> – </a:t>
            </a:r>
            <a:r>
              <a:rPr lang="fr-FR" sz="1400" b="1" dirty="0" err="1" smtClean="0">
                <a:solidFill>
                  <a:srgbClr val="0070C0"/>
                </a:solidFill>
              </a:rPr>
              <a:t>turn</a:t>
            </a:r>
            <a:r>
              <a:rPr lang="fr-FR" sz="1400" b="1" dirty="0" smtClean="0">
                <a:solidFill>
                  <a:srgbClr val="0070C0"/>
                </a:solidFill>
              </a:rPr>
              <a:t> the </a:t>
            </a:r>
            <a:r>
              <a:rPr lang="fr-FR" sz="1400" b="1" dirty="0" err="1" smtClean="0">
                <a:solidFill>
                  <a:srgbClr val="0070C0"/>
                </a:solidFill>
              </a:rPr>
              <a:t>card</a:t>
            </a:r>
            <a:r>
              <a:rPr lang="fr-FR" sz="1400" b="1" dirty="0" smtClean="0">
                <a:solidFill>
                  <a:srgbClr val="0070C0"/>
                </a:solidFill>
              </a:rPr>
              <a:t> over </a:t>
            </a:r>
            <a:r>
              <a:rPr lang="fr-FR" sz="1400" b="1" dirty="0" smtClean="0">
                <a:solidFill>
                  <a:srgbClr val="FF0000"/>
                </a:solidFill>
              </a:rPr>
              <a:t>&amp; use the </a:t>
            </a:r>
            <a:r>
              <a:rPr lang="fr-FR" sz="1400" b="1" dirty="0" err="1" smtClean="0">
                <a:solidFill>
                  <a:srgbClr val="FF0000"/>
                </a:solidFill>
              </a:rPr>
              <a:t>word</a:t>
            </a:r>
            <a:r>
              <a:rPr lang="fr-FR" sz="1400" b="1" dirty="0" smtClean="0">
                <a:solidFill>
                  <a:srgbClr val="FF0000"/>
                </a:solidFill>
              </a:rPr>
              <a:t> in a </a:t>
            </a:r>
            <a:r>
              <a:rPr lang="fr-FR" sz="1400" b="1" dirty="0" err="1" smtClean="0">
                <a:solidFill>
                  <a:srgbClr val="FF0000"/>
                </a:solidFill>
              </a:rPr>
              <a:t>coherent</a:t>
            </a:r>
            <a:r>
              <a:rPr lang="fr-FR" sz="1400" b="1" dirty="0" smtClean="0">
                <a:solidFill>
                  <a:srgbClr val="FF0000"/>
                </a:solidFill>
              </a:rPr>
              <a:t> sentence </a:t>
            </a:r>
            <a:r>
              <a:rPr lang="fr-FR" sz="1400" b="1" dirty="0" err="1" smtClean="0"/>
              <a:t>that</a:t>
            </a:r>
            <a:r>
              <a:rPr lang="fr-FR" sz="1400" b="1" dirty="0" smtClean="0"/>
              <a:t> </a:t>
            </a:r>
            <a:r>
              <a:rPr lang="fr-FR" sz="1400" b="1" dirty="0" err="1" smtClean="0"/>
              <a:t>proves</a:t>
            </a:r>
            <a:r>
              <a:rPr lang="fr-FR" sz="1400" b="1" dirty="0" smtClean="0"/>
              <a:t> </a:t>
            </a:r>
            <a:r>
              <a:rPr lang="fr-FR" sz="1400" b="1" dirty="0" err="1" smtClean="0"/>
              <a:t>your</a:t>
            </a:r>
            <a:r>
              <a:rPr lang="fr-FR" sz="1400" b="1" dirty="0" smtClean="0"/>
              <a:t> </a:t>
            </a:r>
            <a:r>
              <a:rPr lang="fr-FR" sz="1400" b="1" dirty="0" err="1" smtClean="0"/>
              <a:t>understanding</a:t>
            </a:r>
            <a:r>
              <a:rPr lang="fr-FR" sz="1400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fr-FR" sz="1400" b="1" dirty="0" smtClean="0">
                <a:solidFill>
                  <a:srgbClr val="FF0000"/>
                </a:solidFill>
              </a:rPr>
              <a:t>6 = </a:t>
            </a:r>
            <a:r>
              <a:rPr lang="fr-FR" sz="1400" b="1" dirty="0">
                <a:solidFill>
                  <a:srgbClr val="FF0000"/>
                </a:solidFill>
              </a:rPr>
              <a:t>S</a:t>
            </a:r>
            <a:r>
              <a:rPr lang="fr-FR" sz="1400" b="1" u="sng" dirty="0" smtClean="0">
                <a:solidFill>
                  <a:srgbClr val="FF0000"/>
                </a:solidFill>
              </a:rPr>
              <a:t>peech </a:t>
            </a:r>
            <a:r>
              <a:rPr lang="fr-FR" sz="1400" b="1" dirty="0" smtClean="0">
                <a:solidFill>
                  <a:srgbClr val="FF0000"/>
                </a:solidFill>
              </a:rPr>
              <a:t>- </a:t>
            </a:r>
            <a:r>
              <a:rPr lang="fr-FR" sz="1400" b="1" dirty="0" err="1" smtClean="0">
                <a:solidFill>
                  <a:srgbClr val="FF0000"/>
                </a:solidFill>
              </a:rPr>
              <a:t>Hide</a:t>
            </a:r>
            <a:r>
              <a:rPr lang="fr-FR" sz="1400" b="1" dirty="0" smtClean="0">
                <a:solidFill>
                  <a:srgbClr val="FF0000"/>
                </a:solidFill>
              </a:rPr>
              <a:t> the </a:t>
            </a:r>
            <a:r>
              <a:rPr lang="fr-FR" sz="1400" b="1" dirty="0" err="1" smtClean="0">
                <a:solidFill>
                  <a:srgbClr val="FF0000"/>
                </a:solidFill>
              </a:rPr>
              <a:t>card</a:t>
            </a:r>
            <a:r>
              <a:rPr lang="fr-FR" sz="1400" b="1" dirty="0" smtClean="0">
                <a:solidFill>
                  <a:srgbClr val="FF0000"/>
                </a:solidFill>
              </a:rPr>
              <a:t> and </a:t>
            </a:r>
            <a:r>
              <a:rPr lang="fr-FR" sz="1400" b="1" dirty="0" err="1" smtClean="0">
                <a:solidFill>
                  <a:srgbClr val="FF0000"/>
                </a:solidFill>
              </a:rPr>
              <a:t>get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dirty="0" err="1" smtClean="0">
                <a:solidFill>
                  <a:srgbClr val="FF0000"/>
                </a:solidFill>
              </a:rPr>
              <a:t>players</a:t>
            </a:r>
            <a:r>
              <a:rPr lang="fr-FR" sz="1400" b="1" dirty="0" smtClean="0">
                <a:solidFill>
                  <a:srgbClr val="FF0000"/>
                </a:solidFill>
              </a:rPr>
              <a:t> to </a:t>
            </a:r>
            <a:r>
              <a:rPr lang="fr-FR" sz="1400" b="1" dirty="0" err="1" smtClean="0">
                <a:solidFill>
                  <a:srgbClr val="FF0000"/>
                </a:solidFill>
              </a:rPr>
              <a:t>guess</a:t>
            </a:r>
            <a:r>
              <a:rPr lang="fr-FR" sz="1400" b="1" dirty="0" smtClean="0">
                <a:solidFill>
                  <a:srgbClr val="FF0000"/>
                </a:solidFill>
              </a:rPr>
              <a:t> the </a:t>
            </a:r>
            <a:r>
              <a:rPr lang="fr-FR" sz="1400" b="1" dirty="0" err="1" smtClean="0">
                <a:solidFill>
                  <a:srgbClr val="FF0000"/>
                </a:solidFill>
              </a:rPr>
              <a:t>word</a:t>
            </a:r>
            <a:r>
              <a:rPr lang="fr-FR" sz="1400" b="1" dirty="0" smtClean="0">
                <a:solidFill>
                  <a:srgbClr val="FF0000"/>
                </a:solidFill>
              </a:rPr>
              <a:t> by </a:t>
            </a:r>
            <a:r>
              <a:rPr lang="fr-FR" sz="1400" b="1" dirty="0" err="1" smtClean="0">
                <a:solidFill>
                  <a:srgbClr val="0070C0"/>
                </a:solidFill>
              </a:rPr>
              <a:t>giving</a:t>
            </a:r>
            <a:r>
              <a:rPr lang="fr-FR" sz="1400" b="1" dirty="0" smtClean="0">
                <a:solidFill>
                  <a:srgbClr val="0070C0"/>
                </a:solidFill>
              </a:rPr>
              <a:t> a speech about the </a:t>
            </a:r>
            <a:r>
              <a:rPr lang="fr-FR" sz="1400" b="1" dirty="0" err="1" smtClean="0">
                <a:solidFill>
                  <a:srgbClr val="0070C0"/>
                </a:solidFill>
              </a:rPr>
              <a:t>word</a:t>
            </a:r>
            <a:r>
              <a:rPr lang="fr-FR" sz="1400" b="1" dirty="0" smtClean="0">
                <a:solidFill>
                  <a:srgbClr val="0070C0"/>
                </a:solidFill>
              </a:rPr>
              <a:t>/topic (60 seconds) – </a:t>
            </a:r>
            <a:r>
              <a:rPr lang="fr-FR" sz="1400" b="1" u="sng" dirty="0" smtClean="0"/>
              <a:t>at the end of </a:t>
            </a:r>
            <a:r>
              <a:rPr lang="fr-FR" sz="1400" b="1" u="sng" dirty="0" err="1" smtClean="0"/>
              <a:t>your</a:t>
            </a:r>
            <a:r>
              <a:rPr lang="fr-FR" sz="1400" b="1" u="sng" dirty="0" smtClean="0"/>
              <a:t> speech (not </a:t>
            </a:r>
            <a:r>
              <a:rPr lang="fr-FR" sz="1400" b="1" u="sng" dirty="0" err="1" smtClean="0"/>
              <a:t>before</a:t>
            </a:r>
            <a:r>
              <a:rPr lang="fr-FR" sz="1400" b="1" u="sng" dirty="0" smtClean="0"/>
              <a:t>) </a:t>
            </a:r>
            <a:r>
              <a:rPr lang="fr-FR" sz="1400" b="1" dirty="0" err="1" smtClean="0">
                <a:solidFill>
                  <a:srgbClr val="0070C0"/>
                </a:solidFill>
              </a:rPr>
              <a:t>players</a:t>
            </a:r>
            <a:r>
              <a:rPr lang="fr-FR" sz="1400" b="1" dirty="0" smtClean="0">
                <a:solidFill>
                  <a:srgbClr val="0070C0"/>
                </a:solidFill>
              </a:rPr>
              <a:t> must </a:t>
            </a:r>
            <a:r>
              <a:rPr lang="fr-FR" sz="1400" b="1" dirty="0" err="1" smtClean="0">
                <a:solidFill>
                  <a:srgbClr val="0070C0"/>
                </a:solidFill>
              </a:rPr>
              <a:t>guess</a:t>
            </a:r>
            <a:r>
              <a:rPr lang="fr-FR" sz="1400" b="1" dirty="0" smtClean="0">
                <a:solidFill>
                  <a:srgbClr val="0070C0"/>
                </a:solidFill>
              </a:rPr>
              <a:t> the </a:t>
            </a:r>
            <a:r>
              <a:rPr lang="fr-FR" sz="1400" b="1" dirty="0" err="1" smtClean="0">
                <a:solidFill>
                  <a:srgbClr val="0070C0"/>
                </a:solidFill>
              </a:rPr>
              <a:t>word</a:t>
            </a:r>
            <a:r>
              <a:rPr lang="fr-FR" sz="1400" b="1" dirty="0" smtClean="0">
                <a:solidFill>
                  <a:srgbClr val="0070C0"/>
                </a:solidFill>
              </a:rPr>
              <a:t> </a:t>
            </a:r>
            <a:r>
              <a:rPr lang="fr-FR" sz="1400" b="1" dirty="0" err="1" smtClean="0">
                <a:solidFill>
                  <a:srgbClr val="0070C0"/>
                </a:solidFill>
              </a:rPr>
              <a:t>thanks</a:t>
            </a:r>
            <a:r>
              <a:rPr lang="fr-FR" sz="1400" b="1" dirty="0" smtClean="0">
                <a:solidFill>
                  <a:srgbClr val="0070C0"/>
                </a:solidFill>
              </a:rPr>
              <a:t> to </a:t>
            </a:r>
            <a:r>
              <a:rPr lang="fr-FR" sz="1400" b="1" dirty="0" err="1" smtClean="0">
                <a:solidFill>
                  <a:srgbClr val="0070C0"/>
                </a:solidFill>
              </a:rPr>
              <a:t>your</a:t>
            </a:r>
            <a:r>
              <a:rPr lang="fr-FR" sz="1400" b="1" dirty="0" smtClean="0">
                <a:solidFill>
                  <a:srgbClr val="0070C0"/>
                </a:solidFill>
              </a:rPr>
              <a:t> speech – 10 seconds to </a:t>
            </a:r>
            <a:r>
              <a:rPr lang="fr-FR" sz="1400" b="1" dirty="0" err="1" smtClean="0">
                <a:solidFill>
                  <a:srgbClr val="0070C0"/>
                </a:solidFill>
              </a:rPr>
              <a:t>prepare</a:t>
            </a:r>
            <a:r>
              <a:rPr lang="fr-FR" sz="1400" b="1" dirty="0" smtClean="0">
                <a:solidFill>
                  <a:srgbClr val="0070C0"/>
                </a:solidFill>
              </a:rPr>
              <a:t> </a:t>
            </a:r>
            <a:r>
              <a:rPr lang="fr-FR" sz="1400" b="1" dirty="0" err="1" smtClean="0">
                <a:solidFill>
                  <a:srgbClr val="0070C0"/>
                </a:solidFill>
              </a:rPr>
              <a:t>before</a:t>
            </a:r>
            <a:r>
              <a:rPr lang="fr-FR" sz="1400" b="1" dirty="0" smtClean="0">
                <a:solidFill>
                  <a:srgbClr val="0070C0"/>
                </a:solidFill>
              </a:rPr>
              <a:t> </a:t>
            </a:r>
            <a:r>
              <a:rPr lang="fr-FR" sz="1400" b="1" dirty="0" err="1" smtClean="0">
                <a:solidFill>
                  <a:srgbClr val="0070C0"/>
                </a:solidFill>
              </a:rPr>
              <a:t>speaking</a:t>
            </a:r>
            <a:r>
              <a:rPr lang="fr-FR" sz="1400" b="1" dirty="0" smtClean="0">
                <a:solidFill>
                  <a:srgbClr val="0070C0"/>
                </a:solidFill>
              </a:rPr>
              <a:t>.</a:t>
            </a:r>
            <a:r>
              <a:rPr lang="fr-FR" sz="1400" b="1" dirty="0" smtClean="0">
                <a:solidFill>
                  <a:srgbClr val="FF0000"/>
                </a:solidFill>
              </a:rPr>
              <a:t> </a:t>
            </a:r>
            <a:r>
              <a:rPr lang="fr-FR" sz="1400" b="1" u="sng" dirty="0" smtClean="0">
                <a:solidFill>
                  <a:srgbClr val="7030A0"/>
                </a:solidFill>
              </a:rPr>
              <a:t>If </a:t>
            </a:r>
            <a:r>
              <a:rPr lang="fr-FR" sz="1400" b="1" u="sng" dirty="0" err="1" smtClean="0">
                <a:solidFill>
                  <a:srgbClr val="7030A0"/>
                </a:solidFill>
              </a:rPr>
              <a:t>you</a:t>
            </a:r>
            <a:r>
              <a:rPr lang="fr-FR" sz="1400" b="1" u="sng" dirty="0" smtClean="0">
                <a:solidFill>
                  <a:srgbClr val="7030A0"/>
                </a:solidFill>
              </a:rPr>
              <a:t> </a:t>
            </a:r>
            <a:r>
              <a:rPr lang="fr-FR" sz="1400" b="1" u="sng" dirty="0" err="1" smtClean="0">
                <a:solidFill>
                  <a:srgbClr val="7030A0"/>
                </a:solidFill>
              </a:rPr>
              <a:t>hesitate</a:t>
            </a:r>
            <a:r>
              <a:rPr lang="fr-FR" sz="1400" b="1" u="sng" dirty="0" smtClean="0">
                <a:solidFill>
                  <a:srgbClr val="7030A0"/>
                </a:solidFill>
              </a:rPr>
              <a:t> for more </a:t>
            </a:r>
            <a:r>
              <a:rPr lang="fr-FR" sz="1400" b="1" u="sng" dirty="0" err="1" smtClean="0">
                <a:solidFill>
                  <a:srgbClr val="7030A0"/>
                </a:solidFill>
              </a:rPr>
              <a:t>than</a:t>
            </a:r>
            <a:r>
              <a:rPr lang="fr-FR" sz="1400" b="1" u="sng" dirty="0" smtClean="0">
                <a:solidFill>
                  <a:srgbClr val="7030A0"/>
                </a:solidFill>
              </a:rPr>
              <a:t> 3 seconds </a:t>
            </a:r>
            <a:r>
              <a:rPr lang="fr-FR" sz="1400" b="1" u="sng" dirty="0" err="1" smtClean="0">
                <a:solidFill>
                  <a:srgbClr val="7030A0"/>
                </a:solidFill>
              </a:rPr>
              <a:t>during</a:t>
            </a:r>
            <a:r>
              <a:rPr lang="fr-FR" sz="1400" b="1" u="sng" dirty="0" smtClean="0">
                <a:solidFill>
                  <a:srgbClr val="7030A0"/>
                </a:solidFill>
              </a:rPr>
              <a:t> </a:t>
            </a:r>
            <a:r>
              <a:rPr lang="fr-FR" sz="1400" b="1" u="sng" dirty="0" err="1" smtClean="0">
                <a:solidFill>
                  <a:srgbClr val="7030A0"/>
                </a:solidFill>
              </a:rPr>
              <a:t>your</a:t>
            </a:r>
            <a:r>
              <a:rPr lang="fr-FR" sz="1400" b="1" u="sng" dirty="0" smtClean="0">
                <a:solidFill>
                  <a:srgbClr val="7030A0"/>
                </a:solidFill>
              </a:rPr>
              <a:t> speech </a:t>
            </a:r>
            <a:r>
              <a:rPr lang="fr-FR" sz="1400" b="1" u="sng" dirty="0" err="1" smtClean="0">
                <a:solidFill>
                  <a:srgbClr val="7030A0"/>
                </a:solidFill>
              </a:rPr>
              <a:t>you</a:t>
            </a:r>
            <a:r>
              <a:rPr lang="fr-FR" sz="1400" b="1" u="sng" dirty="0" smtClean="0">
                <a:solidFill>
                  <a:srgbClr val="7030A0"/>
                </a:solidFill>
              </a:rPr>
              <a:t> </a:t>
            </a:r>
            <a:r>
              <a:rPr lang="fr-FR" sz="1400" b="1" u="sng" dirty="0" err="1" smtClean="0">
                <a:solidFill>
                  <a:srgbClr val="7030A0"/>
                </a:solidFill>
              </a:rPr>
              <a:t>lose</a:t>
            </a:r>
            <a:r>
              <a:rPr lang="fr-FR" sz="1400" b="1" u="sng" dirty="0" smtClean="0">
                <a:solidFill>
                  <a:srgbClr val="7030A0"/>
                </a:solidFill>
              </a:rPr>
              <a:t>.</a:t>
            </a:r>
            <a:endParaRPr lang="fr-FR" sz="1200" b="1" u="sng" dirty="0" smtClean="0">
              <a:solidFill>
                <a:srgbClr val="7030A0"/>
              </a:solidFill>
            </a:endParaRPr>
          </a:p>
          <a:p>
            <a:r>
              <a:rPr lang="fr-FR" sz="1300" b="1" dirty="0" smtClean="0">
                <a:sym typeface="Wingdings" panose="05000000000000000000" pitchFamily="2" charset="2"/>
              </a:rPr>
              <a:t></a:t>
            </a:r>
            <a:r>
              <a:rPr lang="fr-FR" sz="1300" b="1" dirty="0" smtClean="0"/>
              <a:t>Set the </a:t>
            </a:r>
            <a:r>
              <a:rPr lang="fr-FR" sz="1300" b="1" dirty="0" err="1" smtClean="0"/>
              <a:t>timer</a:t>
            </a:r>
            <a:r>
              <a:rPr lang="fr-FR" sz="1300" b="1" dirty="0" smtClean="0"/>
              <a:t> and </a:t>
            </a:r>
            <a:r>
              <a:rPr lang="fr-FR" sz="1300" b="1" dirty="0" err="1" smtClean="0"/>
              <a:t>play</a:t>
            </a:r>
            <a:r>
              <a:rPr lang="fr-FR" sz="1300" b="1" dirty="0" smtClean="0"/>
              <a:t> </a:t>
            </a:r>
            <a:r>
              <a:rPr lang="fr-FR" sz="1300" b="1" dirty="0" err="1" smtClean="0"/>
              <a:t>begins</a:t>
            </a:r>
            <a:r>
              <a:rPr lang="fr-FR" sz="1300" b="1" dirty="0" smtClean="0"/>
              <a:t> </a:t>
            </a:r>
            <a:r>
              <a:rPr lang="fr-FR" sz="1300" b="1" dirty="0" err="1" smtClean="0"/>
              <a:t>with</a:t>
            </a:r>
            <a:r>
              <a:rPr lang="fr-FR" sz="1300" b="1" dirty="0" smtClean="0"/>
              <a:t> the </a:t>
            </a:r>
            <a:r>
              <a:rPr lang="fr-FR" sz="1300" b="1" dirty="0" err="1" smtClean="0"/>
              <a:t>tallest</a:t>
            </a:r>
            <a:r>
              <a:rPr lang="fr-FR" sz="1300" b="1" dirty="0" smtClean="0"/>
              <a:t> </a:t>
            </a:r>
            <a:r>
              <a:rPr lang="fr-FR" sz="1300" b="1" dirty="0" err="1" smtClean="0"/>
              <a:t>player</a:t>
            </a:r>
            <a:r>
              <a:rPr lang="fr-FR" sz="1300" b="1" dirty="0" smtClean="0"/>
              <a:t>(‘s team), </a:t>
            </a:r>
            <a:r>
              <a:rPr lang="fr-FR" sz="1300" b="1" dirty="0" err="1" smtClean="0"/>
              <a:t>then</a:t>
            </a:r>
            <a:r>
              <a:rPr lang="fr-FR" sz="1300" b="1" dirty="0" smtClean="0"/>
              <a:t> </a:t>
            </a:r>
            <a:r>
              <a:rPr lang="fr-FR" sz="1300" b="1" dirty="0" err="1" smtClean="0"/>
              <a:t>clockwise</a:t>
            </a:r>
            <a:r>
              <a:rPr lang="fr-FR" sz="1300" b="1" dirty="0" smtClean="0"/>
              <a:t>.</a:t>
            </a:r>
          </a:p>
          <a:p>
            <a:r>
              <a:rPr lang="fr-FR" sz="1300" b="1" dirty="0" smtClean="0">
                <a:sym typeface="Wingdings" panose="05000000000000000000" pitchFamily="2" charset="2"/>
              </a:rPr>
              <a:t> </a:t>
            </a:r>
            <a:r>
              <a:rPr lang="fr-FR" sz="1300" b="1" dirty="0" err="1" smtClean="0">
                <a:sym typeface="Wingdings" panose="05000000000000000000" pitchFamily="2" charset="2"/>
              </a:rPr>
              <a:t>Answer</a:t>
            </a:r>
            <a:r>
              <a:rPr lang="fr-FR" sz="1300" b="1" dirty="0" smtClean="0">
                <a:sym typeface="Wingdings" panose="05000000000000000000" pitchFamily="2" charset="2"/>
              </a:rPr>
              <a:t> </a:t>
            </a:r>
            <a:r>
              <a:rPr lang="fr-FR" sz="1300" b="1" dirty="0" err="1" smtClean="0">
                <a:sym typeface="Wingdings" panose="05000000000000000000" pitchFamily="2" charset="2"/>
              </a:rPr>
              <a:t>correctly</a:t>
            </a:r>
            <a:r>
              <a:rPr lang="fr-FR" sz="1300" b="1" dirty="0" smtClean="0">
                <a:sym typeface="Wingdings" panose="05000000000000000000" pitchFamily="2" charset="2"/>
              </a:rPr>
              <a:t> and </a:t>
            </a:r>
            <a:r>
              <a:rPr lang="fr-FR" sz="1300" b="1" dirty="0" err="1" smtClean="0">
                <a:sym typeface="Wingdings" panose="05000000000000000000" pitchFamily="2" charset="2"/>
              </a:rPr>
              <a:t>win</a:t>
            </a:r>
            <a:r>
              <a:rPr lang="fr-FR" sz="1300" b="1" dirty="0" smtClean="0">
                <a:sym typeface="Wingdings" panose="05000000000000000000" pitchFamily="2" charset="2"/>
              </a:rPr>
              <a:t> the </a:t>
            </a:r>
            <a:r>
              <a:rPr lang="fr-FR" sz="1300" b="1" dirty="0" err="1" smtClean="0">
                <a:sym typeface="Wingdings" panose="05000000000000000000" pitchFamily="2" charset="2"/>
              </a:rPr>
              <a:t>card</a:t>
            </a:r>
            <a:r>
              <a:rPr lang="fr-FR" sz="1300" b="1" dirty="0" smtClean="0">
                <a:sym typeface="Wingdings" panose="05000000000000000000" pitchFamily="2" charset="2"/>
              </a:rPr>
              <a:t>. </a:t>
            </a:r>
            <a:r>
              <a:rPr lang="fr-FR" sz="1300" b="1" dirty="0" err="1" smtClean="0">
                <a:sym typeface="Wingdings" panose="05000000000000000000" pitchFamily="2" charset="2"/>
              </a:rPr>
              <a:t>Get</a:t>
            </a:r>
            <a:r>
              <a:rPr lang="fr-FR" sz="1300" b="1" dirty="0" smtClean="0">
                <a:sym typeface="Wingdings" panose="05000000000000000000" pitchFamily="2" charset="2"/>
              </a:rPr>
              <a:t> </a:t>
            </a:r>
            <a:r>
              <a:rPr lang="fr-FR" sz="1300" b="1" dirty="0" err="1" smtClean="0">
                <a:sym typeface="Wingdings" panose="05000000000000000000" pitchFamily="2" charset="2"/>
              </a:rPr>
              <a:t>it</a:t>
            </a:r>
            <a:r>
              <a:rPr lang="fr-FR" sz="1300" b="1" dirty="0" smtClean="0">
                <a:sym typeface="Wingdings" panose="05000000000000000000" pitchFamily="2" charset="2"/>
              </a:rPr>
              <a:t> </a:t>
            </a:r>
            <a:r>
              <a:rPr lang="fr-FR" sz="1300" b="1" dirty="0" err="1" smtClean="0">
                <a:sym typeface="Wingdings" panose="05000000000000000000" pitchFamily="2" charset="2"/>
              </a:rPr>
              <a:t>wrong</a:t>
            </a:r>
            <a:r>
              <a:rPr lang="fr-FR" sz="1300" b="1" dirty="0" smtClean="0">
                <a:sym typeface="Wingdings" panose="05000000000000000000" pitchFamily="2" charset="2"/>
              </a:rPr>
              <a:t> and place the </a:t>
            </a:r>
            <a:r>
              <a:rPr lang="fr-FR" sz="1300" b="1" dirty="0" err="1" smtClean="0">
                <a:sym typeface="Wingdings" panose="05000000000000000000" pitchFamily="2" charset="2"/>
              </a:rPr>
              <a:t>card</a:t>
            </a:r>
            <a:r>
              <a:rPr lang="fr-FR" sz="1300" b="1" dirty="0" smtClean="0">
                <a:sym typeface="Wingdings" panose="05000000000000000000" pitchFamily="2" charset="2"/>
              </a:rPr>
              <a:t> back in the </a:t>
            </a:r>
            <a:r>
              <a:rPr lang="fr-FR" sz="1300" b="1" dirty="0" err="1" smtClean="0">
                <a:sym typeface="Wingdings" panose="05000000000000000000" pitchFamily="2" charset="2"/>
              </a:rPr>
              <a:t>deck</a:t>
            </a:r>
            <a:r>
              <a:rPr lang="fr-FR" sz="1300" b="1" dirty="0" smtClean="0">
                <a:sym typeface="Wingdings" panose="05000000000000000000" pitchFamily="2" charset="2"/>
              </a:rPr>
              <a:t>. 1 </a:t>
            </a:r>
            <a:r>
              <a:rPr lang="fr-FR" sz="1300" b="1" dirty="0" err="1" smtClean="0">
                <a:sym typeface="Wingdings" panose="05000000000000000000" pitchFamily="2" charset="2"/>
              </a:rPr>
              <a:t>word</a:t>
            </a:r>
            <a:r>
              <a:rPr lang="fr-FR" sz="1300" b="1" dirty="0" smtClean="0">
                <a:sym typeface="Wingdings" panose="05000000000000000000" pitchFamily="2" charset="2"/>
              </a:rPr>
              <a:t> per </a:t>
            </a:r>
            <a:r>
              <a:rPr lang="fr-FR" sz="1300" b="1" dirty="0" err="1" smtClean="0">
                <a:sym typeface="Wingdings" panose="05000000000000000000" pitchFamily="2" charset="2"/>
              </a:rPr>
              <a:t>turn</a:t>
            </a:r>
            <a:r>
              <a:rPr lang="fr-FR" sz="1300" b="1" dirty="0" smtClean="0">
                <a:sym typeface="Wingdings" panose="05000000000000000000" pitchFamily="2" charset="2"/>
              </a:rPr>
              <a:t> </a:t>
            </a:r>
            <a:r>
              <a:rPr lang="fr-FR" sz="1300" b="1" dirty="0" err="1" smtClean="0">
                <a:sym typeface="Wingdings" panose="05000000000000000000" pitchFamily="2" charset="2"/>
              </a:rPr>
              <a:t>then</a:t>
            </a:r>
            <a:r>
              <a:rPr lang="fr-FR" sz="1300" b="1" dirty="0" smtClean="0">
                <a:sym typeface="Wingdings" panose="05000000000000000000" pitchFamily="2" charset="2"/>
              </a:rPr>
              <a:t> </a:t>
            </a:r>
            <a:r>
              <a:rPr lang="fr-FR" sz="1300" b="1" dirty="0" err="1" smtClean="0">
                <a:sym typeface="Wingdings" panose="05000000000000000000" pitchFamily="2" charset="2"/>
              </a:rPr>
              <a:t>clockwise</a:t>
            </a:r>
            <a:r>
              <a:rPr lang="fr-FR" sz="1300" b="1" dirty="0" smtClean="0">
                <a:sym typeface="Wingdings" panose="05000000000000000000" pitchFamily="2" charset="2"/>
              </a:rPr>
              <a:t>.</a:t>
            </a:r>
            <a:endParaRPr lang="fr-FR" sz="1300" b="1" dirty="0" smtClean="0"/>
          </a:p>
          <a:p>
            <a:r>
              <a:rPr lang="fr-FR" sz="1300" b="1" dirty="0" smtClean="0">
                <a:solidFill>
                  <a:srgbClr val="FF0000"/>
                </a:solidFill>
              </a:rPr>
              <a:t>Group vote to </a:t>
            </a:r>
            <a:r>
              <a:rPr lang="fr-FR" sz="1300" b="1" dirty="0" err="1" smtClean="0">
                <a:solidFill>
                  <a:srgbClr val="FF0000"/>
                </a:solidFill>
              </a:rPr>
              <a:t>decide</a:t>
            </a:r>
            <a:r>
              <a:rPr lang="fr-FR" sz="1300" b="1" dirty="0" smtClean="0">
                <a:solidFill>
                  <a:srgbClr val="FF0000"/>
                </a:solidFill>
              </a:rPr>
              <a:t> on </a:t>
            </a:r>
            <a:r>
              <a:rPr lang="fr-FR" sz="1300" b="1" dirty="0" err="1" smtClean="0">
                <a:solidFill>
                  <a:srgbClr val="FF0000"/>
                </a:solidFill>
              </a:rPr>
              <a:t>correctness</a:t>
            </a:r>
            <a:r>
              <a:rPr lang="fr-FR" sz="1300" b="1" dirty="0" smtClean="0">
                <a:solidFill>
                  <a:srgbClr val="FF0000"/>
                </a:solidFill>
              </a:rPr>
              <a:t> or </a:t>
            </a:r>
            <a:r>
              <a:rPr lang="fr-FR" sz="1300" b="1" dirty="0" err="1" smtClean="0">
                <a:solidFill>
                  <a:srgbClr val="FF0000"/>
                </a:solidFill>
              </a:rPr>
              <a:t>cheating</a:t>
            </a:r>
            <a:r>
              <a:rPr lang="fr-FR" sz="1300" b="1" dirty="0" smtClean="0">
                <a:solidFill>
                  <a:srgbClr val="FF0000"/>
                </a:solidFill>
              </a:rPr>
              <a:t>.</a:t>
            </a:r>
            <a:r>
              <a:rPr lang="fr-FR" sz="1300" dirty="0" smtClean="0"/>
              <a:t> </a:t>
            </a:r>
            <a:r>
              <a:rPr lang="fr-FR" sz="1300" b="1" dirty="0">
                <a:solidFill>
                  <a:srgbClr val="FF0000"/>
                </a:solidFill>
              </a:rPr>
              <a:t>All </a:t>
            </a:r>
            <a:r>
              <a:rPr lang="fr-FR" sz="1300" b="1" dirty="0" err="1" smtClean="0">
                <a:solidFill>
                  <a:srgbClr val="FF0000"/>
                </a:solidFill>
              </a:rPr>
              <a:t>answers</a:t>
            </a:r>
            <a:r>
              <a:rPr lang="fr-FR" sz="1300" b="1" dirty="0" smtClean="0">
                <a:solidFill>
                  <a:srgbClr val="FF0000"/>
                </a:solidFill>
              </a:rPr>
              <a:t> </a:t>
            </a:r>
            <a:r>
              <a:rPr lang="fr-FR" sz="1300" b="1" dirty="0" err="1">
                <a:solidFill>
                  <a:srgbClr val="FF0000"/>
                </a:solidFill>
              </a:rPr>
              <a:t>need</a:t>
            </a:r>
            <a:r>
              <a:rPr lang="fr-FR" sz="1300" b="1" dirty="0">
                <a:solidFill>
                  <a:srgbClr val="FF0000"/>
                </a:solidFill>
              </a:rPr>
              <a:t> to </a:t>
            </a:r>
            <a:r>
              <a:rPr lang="fr-FR" sz="1300" b="1" dirty="0" err="1">
                <a:solidFill>
                  <a:srgbClr val="FF0000"/>
                </a:solidFill>
              </a:rPr>
              <a:t>be</a:t>
            </a:r>
            <a:r>
              <a:rPr lang="fr-FR" sz="1300" b="1" dirty="0">
                <a:solidFill>
                  <a:srgbClr val="FF0000"/>
                </a:solidFill>
              </a:rPr>
              <a:t> </a:t>
            </a:r>
            <a:r>
              <a:rPr lang="fr-FR" sz="1300" b="1" dirty="0" err="1">
                <a:solidFill>
                  <a:srgbClr val="FF0000"/>
                </a:solidFill>
              </a:rPr>
              <a:t>written</a:t>
            </a:r>
            <a:r>
              <a:rPr lang="fr-FR" sz="1300" b="1" dirty="0">
                <a:solidFill>
                  <a:srgbClr val="FF0000"/>
                </a:solidFill>
              </a:rPr>
              <a:t> on </a:t>
            </a:r>
            <a:r>
              <a:rPr lang="fr-FR" sz="1300" b="1" dirty="0" err="1">
                <a:solidFill>
                  <a:srgbClr val="FF0000"/>
                </a:solidFill>
              </a:rPr>
              <a:t>your</a:t>
            </a:r>
            <a:r>
              <a:rPr lang="fr-FR" sz="1300" b="1" dirty="0">
                <a:solidFill>
                  <a:srgbClr val="FF0000"/>
                </a:solidFill>
              </a:rPr>
              <a:t> </a:t>
            </a:r>
            <a:r>
              <a:rPr lang="fr-FR" sz="1300" b="1" dirty="0" err="1" smtClean="0">
                <a:solidFill>
                  <a:srgbClr val="FF0000"/>
                </a:solidFill>
              </a:rPr>
              <a:t>scorecards</a:t>
            </a:r>
            <a:r>
              <a:rPr lang="fr-FR" sz="1300" b="1" dirty="0" smtClean="0">
                <a:solidFill>
                  <a:srgbClr val="FF0000"/>
                </a:solidFill>
              </a:rPr>
              <a:t> </a:t>
            </a:r>
            <a:r>
              <a:rPr lang="fr-FR" sz="1300" b="1" dirty="0" err="1" smtClean="0">
                <a:solidFill>
                  <a:srgbClr val="FF0000"/>
                </a:solidFill>
              </a:rPr>
              <a:t>when</a:t>
            </a:r>
            <a:r>
              <a:rPr lang="fr-FR" sz="1300" b="1" dirty="0" smtClean="0">
                <a:solidFill>
                  <a:srgbClr val="FF0000"/>
                </a:solidFill>
              </a:rPr>
              <a:t> </a:t>
            </a:r>
            <a:r>
              <a:rPr lang="fr-FR" sz="1300" b="1" dirty="0" err="1" smtClean="0">
                <a:solidFill>
                  <a:srgbClr val="FF0000"/>
                </a:solidFill>
              </a:rPr>
              <a:t>appropriate</a:t>
            </a:r>
            <a:r>
              <a:rPr lang="fr-FR" sz="1300" b="1" dirty="0" smtClean="0">
                <a:solidFill>
                  <a:srgbClr val="FF0000"/>
                </a:solidFill>
              </a:rPr>
              <a:t>.</a:t>
            </a:r>
            <a:endParaRPr lang="fr-FR" sz="1300" b="1" dirty="0">
              <a:solidFill>
                <a:srgbClr val="FF0000"/>
              </a:solidFill>
            </a:endParaRPr>
          </a:p>
          <a:p>
            <a:r>
              <a:rPr lang="fr-FR" sz="1300" dirty="0" smtClean="0"/>
              <a:t>You </a:t>
            </a:r>
            <a:r>
              <a:rPr lang="fr-FR" sz="1300" dirty="0" err="1" smtClean="0"/>
              <a:t>may</a:t>
            </a:r>
            <a:r>
              <a:rPr lang="fr-FR" sz="1300" dirty="0" smtClean="0"/>
              <a:t> use the Internet to check </a:t>
            </a:r>
            <a:r>
              <a:rPr lang="fr-FR" sz="1300" dirty="0" err="1" smtClean="0"/>
              <a:t>correctness</a:t>
            </a:r>
            <a:r>
              <a:rPr lang="fr-FR" sz="1300" dirty="0" smtClean="0"/>
              <a:t> </a:t>
            </a:r>
            <a:r>
              <a:rPr lang="fr-FR" sz="1300" b="1" dirty="0" smtClean="0"/>
              <a:t>if a </a:t>
            </a:r>
            <a:r>
              <a:rPr lang="fr-FR" sz="1300" b="1" dirty="0" err="1" smtClean="0"/>
              <a:t>teacher</a:t>
            </a:r>
            <a:r>
              <a:rPr lang="fr-FR" sz="1300" b="1" dirty="0" smtClean="0"/>
              <a:t> </a:t>
            </a:r>
            <a:r>
              <a:rPr lang="fr-FR" sz="1300" b="1" dirty="0" err="1" smtClean="0"/>
              <a:t>is</a:t>
            </a:r>
            <a:r>
              <a:rPr lang="fr-FR" sz="1300" b="1" dirty="0" smtClean="0"/>
              <a:t> not present. </a:t>
            </a:r>
            <a:endParaRPr lang="fr-FR" sz="1400" b="1" u="sng" dirty="0" smtClean="0">
              <a:solidFill>
                <a:srgbClr val="FFFF00"/>
              </a:solidFill>
            </a:endParaRPr>
          </a:p>
          <a:p>
            <a:r>
              <a:rPr lang="fr-FR" sz="1400" b="1" u="sng" dirty="0" err="1" smtClean="0">
                <a:solidFill>
                  <a:srgbClr val="FFFF00"/>
                </a:solidFill>
              </a:rPr>
              <a:t>Scoring</a:t>
            </a:r>
            <a:r>
              <a:rPr lang="fr-FR" sz="1400" dirty="0" smtClean="0">
                <a:solidFill>
                  <a:srgbClr val="FFFF00"/>
                </a:solidFill>
              </a:rPr>
              <a:t>: </a:t>
            </a:r>
            <a:r>
              <a:rPr lang="fr-FR" sz="1400" b="1" dirty="0" smtClean="0">
                <a:solidFill>
                  <a:srgbClr val="FFFF00"/>
                </a:solidFill>
              </a:rPr>
              <a:t>2 points for a correct </a:t>
            </a:r>
            <a:r>
              <a:rPr lang="fr-FR" sz="1400" b="1" dirty="0" err="1" smtClean="0">
                <a:solidFill>
                  <a:srgbClr val="FFFF00"/>
                </a:solidFill>
              </a:rPr>
              <a:t>answer</a:t>
            </a:r>
            <a:r>
              <a:rPr lang="fr-FR" sz="1400" b="1" dirty="0" smtClean="0">
                <a:solidFill>
                  <a:srgbClr val="FFFF00"/>
                </a:solidFill>
              </a:rPr>
              <a:t>. Minus 1 for a </a:t>
            </a:r>
            <a:r>
              <a:rPr lang="fr-FR" sz="1400" b="1" dirty="0" err="1" smtClean="0">
                <a:solidFill>
                  <a:srgbClr val="FFFF00"/>
                </a:solidFill>
              </a:rPr>
              <a:t>wrong</a:t>
            </a:r>
            <a:r>
              <a:rPr lang="fr-FR" sz="1400" b="1" dirty="0" smtClean="0">
                <a:solidFill>
                  <a:srgbClr val="FFFF00"/>
                </a:solidFill>
              </a:rPr>
              <a:t> </a:t>
            </a:r>
            <a:r>
              <a:rPr lang="fr-FR" sz="1400" b="1" dirty="0" err="1" smtClean="0">
                <a:solidFill>
                  <a:srgbClr val="FFFF00"/>
                </a:solidFill>
              </a:rPr>
              <a:t>answer</a:t>
            </a:r>
            <a:r>
              <a:rPr lang="fr-FR" sz="1400" b="1" dirty="0" smtClean="0">
                <a:solidFill>
                  <a:srgbClr val="FFFF00"/>
                </a:solidFill>
              </a:rPr>
              <a:t>. Minus 5 for </a:t>
            </a:r>
            <a:r>
              <a:rPr lang="fr-FR" sz="1400" b="1" dirty="0" err="1" smtClean="0">
                <a:solidFill>
                  <a:srgbClr val="FFFF00"/>
                </a:solidFill>
              </a:rPr>
              <a:t>cheating</a:t>
            </a:r>
            <a:r>
              <a:rPr lang="fr-FR" sz="1400" b="1" dirty="0" smtClean="0">
                <a:solidFill>
                  <a:srgbClr val="FFFF00"/>
                </a:solidFill>
              </a:rPr>
              <a:t>. </a:t>
            </a:r>
          </a:p>
          <a:p>
            <a:r>
              <a:rPr lang="fr-FR" sz="1400" b="1" u="sng" dirty="0" smtClean="0">
                <a:solidFill>
                  <a:srgbClr val="FFFF00"/>
                </a:solidFill>
              </a:rPr>
              <a:t>SPECIAL RULES: </a:t>
            </a:r>
            <a:r>
              <a:rPr lang="fr-FR" sz="1400" b="1" dirty="0" smtClean="0">
                <a:solidFill>
                  <a:srgbClr val="FFFF00"/>
                </a:solidFill>
              </a:rPr>
              <a:t>You </a:t>
            </a:r>
            <a:r>
              <a:rPr lang="fr-FR" sz="1400" b="1" dirty="0" err="1" smtClean="0">
                <a:solidFill>
                  <a:srgbClr val="FFFF00"/>
                </a:solidFill>
              </a:rPr>
              <a:t>can</a:t>
            </a:r>
            <a:r>
              <a:rPr lang="fr-FR" sz="1400" b="1" dirty="0" smtClean="0">
                <a:solidFill>
                  <a:srgbClr val="FFFF00"/>
                </a:solidFill>
              </a:rPr>
              <a:t> double </a:t>
            </a:r>
            <a:r>
              <a:rPr lang="fr-FR" sz="1400" b="1" dirty="0" err="1" smtClean="0">
                <a:solidFill>
                  <a:srgbClr val="FFFF00"/>
                </a:solidFill>
              </a:rPr>
              <a:t>your</a:t>
            </a:r>
            <a:r>
              <a:rPr lang="fr-FR" sz="1400" b="1" dirty="0" smtClean="0">
                <a:solidFill>
                  <a:srgbClr val="FFFF00"/>
                </a:solidFill>
              </a:rPr>
              <a:t> points </a:t>
            </a:r>
            <a:r>
              <a:rPr lang="fr-FR" sz="1400" b="1" dirty="0" err="1" smtClean="0">
                <a:solidFill>
                  <a:srgbClr val="FFFF00"/>
                </a:solidFill>
              </a:rPr>
              <a:t>with</a:t>
            </a:r>
            <a:r>
              <a:rPr lang="fr-FR" sz="1400" b="1" dirty="0" smtClean="0">
                <a:solidFill>
                  <a:srgbClr val="FFFF00"/>
                </a:solidFill>
              </a:rPr>
              <a:t> a roll of 1 or 5 for a challenge</a:t>
            </a:r>
          </a:p>
          <a:p>
            <a:r>
              <a:rPr lang="fr-FR" sz="1400" b="1" dirty="0" smtClean="0">
                <a:solidFill>
                  <a:srgbClr val="FFFF00"/>
                </a:solidFill>
              </a:rPr>
              <a:t> but </a:t>
            </a:r>
            <a:r>
              <a:rPr lang="fr-FR" sz="1400" b="1" dirty="0" err="1" smtClean="0">
                <a:solidFill>
                  <a:srgbClr val="FFFF00"/>
                </a:solidFill>
              </a:rPr>
              <a:t>failure</a:t>
            </a:r>
            <a:r>
              <a:rPr lang="fr-FR" sz="1400" b="1" dirty="0" smtClean="0">
                <a:solidFill>
                  <a:srgbClr val="FFFF00"/>
                </a:solidFill>
              </a:rPr>
              <a:t> = minus 2 points. </a:t>
            </a:r>
          </a:p>
          <a:p>
            <a:r>
              <a:rPr lang="fr-FR" sz="1100" b="1" dirty="0">
                <a:solidFill>
                  <a:srgbClr val="FFFF00"/>
                </a:solidFill>
              </a:rPr>
              <a:t>For 1 (GUESS the </a:t>
            </a:r>
            <a:r>
              <a:rPr lang="fr-FR" sz="1100" b="1" dirty="0" err="1">
                <a:solidFill>
                  <a:srgbClr val="FFFF00"/>
                </a:solidFill>
              </a:rPr>
              <a:t>word</a:t>
            </a:r>
            <a:r>
              <a:rPr lang="fr-FR" sz="1100" b="1" dirty="0" smtClean="0">
                <a:solidFill>
                  <a:srgbClr val="FFFF00"/>
                </a:solidFill>
              </a:rPr>
              <a:t>) - if </a:t>
            </a:r>
            <a:r>
              <a:rPr lang="fr-FR" sz="1100" b="1" dirty="0" err="1" smtClean="0">
                <a:solidFill>
                  <a:srgbClr val="FFFF00"/>
                </a:solidFill>
              </a:rPr>
              <a:t>you</a:t>
            </a:r>
            <a:r>
              <a:rPr lang="fr-FR" sz="1100" b="1" dirty="0" smtClean="0">
                <a:solidFill>
                  <a:srgbClr val="FFFF00"/>
                </a:solidFill>
              </a:rPr>
              <a:t> do </a:t>
            </a:r>
            <a:r>
              <a:rPr lang="fr-FR" sz="1100" b="1" dirty="0" err="1" smtClean="0">
                <a:solidFill>
                  <a:srgbClr val="FFFF00"/>
                </a:solidFill>
              </a:rPr>
              <a:t>it</a:t>
            </a:r>
            <a:r>
              <a:rPr lang="fr-FR" sz="1100" b="1" dirty="0" smtClean="0">
                <a:solidFill>
                  <a:srgbClr val="FFFF00"/>
                </a:solidFill>
              </a:rPr>
              <a:t> in </a:t>
            </a:r>
            <a:r>
              <a:rPr lang="fr-FR" sz="1100" b="1" dirty="0" err="1" smtClean="0">
                <a:solidFill>
                  <a:srgbClr val="FFFF00"/>
                </a:solidFill>
              </a:rPr>
              <a:t>half</a:t>
            </a:r>
            <a:r>
              <a:rPr lang="fr-FR" sz="1100" b="1" dirty="0" smtClean="0">
                <a:solidFill>
                  <a:srgbClr val="FFFF00"/>
                </a:solidFill>
              </a:rPr>
              <a:t> the time.</a:t>
            </a:r>
          </a:p>
          <a:p>
            <a:r>
              <a:rPr lang="fr-FR" sz="1100" b="1" dirty="0" smtClean="0">
                <a:solidFill>
                  <a:srgbClr val="FFFF00"/>
                </a:solidFill>
              </a:rPr>
              <a:t>For 5 if </a:t>
            </a:r>
            <a:r>
              <a:rPr lang="fr-FR" sz="1100" b="1" dirty="0" err="1" smtClean="0">
                <a:solidFill>
                  <a:srgbClr val="FFFF00"/>
                </a:solidFill>
              </a:rPr>
              <a:t>you</a:t>
            </a:r>
            <a:r>
              <a:rPr lang="fr-FR" sz="1100" b="1" dirty="0" smtClean="0">
                <a:solidFill>
                  <a:srgbClr val="FFFF00"/>
                </a:solidFill>
              </a:rPr>
              <a:t> </a:t>
            </a:r>
            <a:r>
              <a:rPr lang="fr-FR" sz="1100" b="1" dirty="0" err="1" smtClean="0">
                <a:solidFill>
                  <a:srgbClr val="FFFF00"/>
                </a:solidFill>
              </a:rPr>
              <a:t>take</a:t>
            </a:r>
            <a:r>
              <a:rPr lang="fr-FR" sz="1100" b="1" dirty="0" smtClean="0">
                <a:solidFill>
                  <a:srgbClr val="FFFF00"/>
                </a:solidFill>
              </a:rPr>
              <a:t> a second </a:t>
            </a:r>
            <a:r>
              <a:rPr lang="fr-FR" sz="1100" b="1" dirty="0" err="1" smtClean="0">
                <a:solidFill>
                  <a:srgbClr val="FFFF00"/>
                </a:solidFill>
              </a:rPr>
              <a:t>card</a:t>
            </a:r>
            <a:r>
              <a:rPr lang="fr-FR" sz="1100" b="1" dirty="0" smtClean="0">
                <a:solidFill>
                  <a:srgbClr val="FFFF00"/>
                </a:solidFill>
              </a:rPr>
              <a:t> and </a:t>
            </a:r>
            <a:r>
              <a:rPr lang="fr-FR" sz="1100" b="1" dirty="0" err="1" smtClean="0">
                <a:solidFill>
                  <a:srgbClr val="FFFF00"/>
                </a:solidFill>
              </a:rPr>
              <a:t>can</a:t>
            </a:r>
            <a:r>
              <a:rPr lang="fr-FR" sz="1100" b="1" dirty="0" smtClean="0">
                <a:solidFill>
                  <a:srgbClr val="FFFF00"/>
                </a:solidFill>
              </a:rPr>
              <a:t> </a:t>
            </a:r>
            <a:r>
              <a:rPr lang="fr-FR" sz="1100" b="1" dirty="0" err="1" smtClean="0">
                <a:solidFill>
                  <a:srgbClr val="FFFF00"/>
                </a:solidFill>
              </a:rPr>
              <a:t>create</a:t>
            </a:r>
            <a:r>
              <a:rPr lang="fr-FR" sz="1100" b="1" dirty="0" smtClean="0">
                <a:solidFill>
                  <a:srgbClr val="FFFF00"/>
                </a:solidFill>
              </a:rPr>
              <a:t> a </a:t>
            </a:r>
            <a:r>
              <a:rPr lang="fr-FR" sz="1100" b="1" dirty="0" err="1" smtClean="0">
                <a:solidFill>
                  <a:srgbClr val="FFFF00"/>
                </a:solidFill>
              </a:rPr>
              <a:t>coherent</a:t>
            </a:r>
            <a:r>
              <a:rPr lang="fr-FR" sz="1100" b="1" dirty="0" smtClean="0">
                <a:solidFill>
                  <a:srgbClr val="FFFF00"/>
                </a:solidFill>
              </a:rPr>
              <a:t> sentence </a:t>
            </a:r>
            <a:r>
              <a:rPr lang="fr-FR" sz="1100" b="1" dirty="0" err="1" smtClean="0">
                <a:solidFill>
                  <a:srgbClr val="FFFF00"/>
                </a:solidFill>
              </a:rPr>
              <a:t>using</a:t>
            </a:r>
            <a:r>
              <a:rPr lang="fr-FR" sz="1100" b="1" dirty="0" smtClean="0">
                <a:solidFill>
                  <a:srgbClr val="FFFF00"/>
                </a:solidFill>
              </a:rPr>
              <a:t> BOTH </a:t>
            </a:r>
            <a:r>
              <a:rPr lang="fr-FR" sz="1100" b="1" dirty="0" err="1" smtClean="0">
                <a:solidFill>
                  <a:srgbClr val="FFFF00"/>
                </a:solidFill>
              </a:rPr>
              <a:t>elements</a:t>
            </a:r>
            <a:r>
              <a:rPr lang="fr-FR" sz="1100" b="1" dirty="0" smtClean="0">
                <a:solidFill>
                  <a:srgbClr val="FFFF00"/>
                </a:solidFill>
              </a:rPr>
              <a:t>.</a:t>
            </a:r>
          </a:p>
          <a:p>
            <a:r>
              <a:rPr lang="fr-FR" sz="1100" b="1" dirty="0" smtClean="0">
                <a:solidFill>
                  <a:srgbClr val="FF0000"/>
                </a:solidFill>
              </a:rPr>
              <a:t>You </a:t>
            </a:r>
            <a:r>
              <a:rPr lang="fr-FR" sz="1100" b="1" dirty="0" err="1" smtClean="0">
                <a:solidFill>
                  <a:srgbClr val="FF0000"/>
                </a:solidFill>
              </a:rPr>
              <a:t>can</a:t>
            </a:r>
            <a:r>
              <a:rPr lang="fr-FR" sz="1100" b="1" dirty="0" smtClean="0">
                <a:solidFill>
                  <a:srgbClr val="FF0000"/>
                </a:solidFill>
              </a:rPr>
              <a:t> </a:t>
            </a:r>
            <a:r>
              <a:rPr lang="fr-FR" sz="1100" b="1" dirty="0" err="1" smtClean="0">
                <a:solidFill>
                  <a:srgbClr val="FF0000"/>
                </a:solidFill>
              </a:rPr>
              <a:t>associate</a:t>
            </a:r>
            <a:r>
              <a:rPr lang="fr-FR" sz="1100" b="1" dirty="0" smtClean="0">
                <a:solidFill>
                  <a:srgbClr val="FF0000"/>
                </a:solidFill>
              </a:rPr>
              <a:t> DARE </a:t>
            </a:r>
            <a:r>
              <a:rPr lang="fr-FR" sz="1100" b="1" dirty="0" err="1" smtClean="0">
                <a:solidFill>
                  <a:srgbClr val="FF0000"/>
                </a:solidFill>
              </a:rPr>
              <a:t>cards</a:t>
            </a:r>
            <a:r>
              <a:rPr lang="fr-FR" sz="1100" b="1" dirty="0" smtClean="0">
                <a:solidFill>
                  <a:srgbClr val="FF0000"/>
                </a:solidFill>
              </a:rPr>
              <a:t> as an alternative to </a:t>
            </a:r>
            <a:r>
              <a:rPr lang="fr-FR" sz="1100" b="1" dirty="0" err="1" smtClean="0">
                <a:solidFill>
                  <a:srgbClr val="FF0000"/>
                </a:solidFill>
              </a:rPr>
              <a:t>losing</a:t>
            </a:r>
            <a:r>
              <a:rPr lang="fr-FR" sz="1100" b="1" dirty="0" smtClean="0">
                <a:solidFill>
                  <a:srgbClr val="FF0000"/>
                </a:solidFill>
              </a:rPr>
              <a:t> points or for </a:t>
            </a:r>
            <a:r>
              <a:rPr lang="fr-FR" sz="1100" b="1" dirty="0" err="1" smtClean="0">
                <a:solidFill>
                  <a:srgbClr val="FF0000"/>
                </a:solidFill>
              </a:rPr>
              <a:t>cheating</a:t>
            </a:r>
            <a:r>
              <a:rPr lang="fr-FR" sz="1100" b="1" dirty="0" smtClean="0">
                <a:solidFill>
                  <a:srgbClr val="FFFF00"/>
                </a:solidFill>
              </a:rPr>
              <a:t>.</a:t>
            </a:r>
          </a:p>
          <a:p>
            <a:r>
              <a:rPr lang="fr-FR" sz="1100" b="1" dirty="0" smtClean="0">
                <a:solidFill>
                  <a:srgbClr val="FFFF00"/>
                </a:solidFill>
              </a:rPr>
              <a:t>You </a:t>
            </a:r>
            <a:r>
              <a:rPr lang="fr-FR" sz="1100" b="1" dirty="0" err="1" smtClean="0">
                <a:solidFill>
                  <a:srgbClr val="FFFF00"/>
                </a:solidFill>
              </a:rPr>
              <a:t>can</a:t>
            </a:r>
            <a:r>
              <a:rPr lang="fr-FR" sz="1100" b="1" dirty="0" smtClean="0">
                <a:solidFill>
                  <a:srgbClr val="FFFF00"/>
                </a:solidFill>
              </a:rPr>
              <a:t> </a:t>
            </a:r>
            <a:r>
              <a:rPr lang="fr-FR" sz="1100" b="1" dirty="0" err="1" smtClean="0">
                <a:solidFill>
                  <a:srgbClr val="FFFF00"/>
                </a:solidFill>
              </a:rPr>
              <a:t>ask</a:t>
            </a:r>
            <a:r>
              <a:rPr lang="fr-FR" sz="1100" b="1" dirty="0" smtClean="0">
                <a:solidFill>
                  <a:srgbClr val="FFFF00"/>
                </a:solidFill>
              </a:rPr>
              <a:t> </a:t>
            </a:r>
            <a:r>
              <a:rPr lang="fr-FR" sz="1100" b="1" dirty="0" err="1" smtClean="0">
                <a:solidFill>
                  <a:srgbClr val="FFFF00"/>
                </a:solidFill>
              </a:rPr>
              <a:t>another</a:t>
            </a:r>
            <a:r>
              <a:rPr lang="fr-FR" sz="1100" b="1" dirty="0" smtClean="0">
                <a:solidFill>
                  <a:srgbClr val="FFFF00"/>
                </a:solidFill>
              </a:rPr>
              <a:t> </a:t>
            </a:r>
            <a:r>
              <a:rPr lang="fr-FR" sz="1100" b="1" dirty="0" err="1" smtClean="0">
                <a:solidFill>
                  <a:srgbClr val="FFFF00"/>
                </a:solidFill>
              </a:rPr>
              <a:t>player</a:t>
            </a:r>
            <a:r>
              <a:rPr lang="fr-FR" sz="1100" b="1" dirty="0" smtClean="0">
                <a:solidFill>
                  <a:srgbClr val="FFFF00"/>
                </a:solidFill>
              </a:rPr>
              <a:t> for help or change question </a:t>
            </a:r>
            <a:r>
              <a:rPr lang="fr-FR" sz="1100" b="1" dirty="0" err="1" smtClean="0">
                <a:solidFill>
                  <a:srgbClr val="FFFF00"/>
                </a:solidFill>
              </a:rPr>
              <a:t>cards</a:t>
            </a:r>
            <a:r>
              <a:rPr lang="fr-FR" sz="1100" b="1" dirty="0" smtClean="0">
                <a:solidFill>
                  <a:srgbClr val="FFFF00"/>
                </a:solidFill>
              </a:rPr>
              <a:t> if </a:t>
            </a:r>
            <a:r>
              <a:rPr lang="fr-FR" sz="1100" b="1" dirty="0" err="1" smtClean="0">
                <a:solidFill>
                  <a:srgbClr val="FFFF00"/>
                </a:solidFill>
              </a:rPr>
              <a:t>you</a:t>
            </a:r>
            <a:r>
              <a:rPr lang="fr-FR" sz="1100" b="1" dirty="0" smtClean="0">
                <a:solidFill>
                  <a:srgbClr val="FFFF00"/>
                </a:solidFill>
              </a:rPr>
              <a:t> do not know the </a:t>
            </a:r>
            <a:r>
              <a:rPr lang="fr-FR" sz="1100" b="1" dirty="0" err="1" smtClean="0">
                <a:solidFill>
                  <a:srgbClr val="FFFF00"/>
                </a:solidFill>
              </a:rPr>
              <a:t>answer</a:t>
            </a:r>
            <a:r>
              <a:rPr lang="fr-FR" sz="1100" b="1" dirty="0" smtClean="0">
                <a:solidFill>
                  <a:srgbClr val="FFFF00"/>
                </a:solidFill>
              </a:rPr>
              <a:t> (in exchange for 1 point)</a:t>
            </a:r>
          </a:p>
          <a:p>
            <a:endParaRPr lang="en-US" sz="1200" dirty="0"/>
          </a:p>
        </p:txBody>
      </p:sp>
      <p:sp>
        <p:nvSpPr>
          <p:cNvPr id="3" name="Ellipse 2"/>
          <p:cNvSpPr/>
          <p:nvPr/>
        </p:nvSpPr>
        <p:spPr>
          <a:xfrm>
            <a:off x="7235449" y="26548"/>
            <a:ext cx="720080" cy="72008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FFFF00"/>
                </a:solidFill>
              </a:rPr>
              <a:t>A2-C2</a:t>
            </a:r>
            <a:endParaRPr lang="en-US" b="1" dirty="0">
              <a:solidFill>
                <a:srgbClr val="FFFF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53502"/>
            <a:ext cx="674341" cy="674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ZoneTexte 7"/>
          <p:cNvSpPr txBox="1"/>
          <p:nvPr/>
        </p:nvSpPr>
        <p:spPr>
          <a:xfrm>
            <a:off x="6565354" y="390672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chemeClr val="bg1"/>
                </a:solidFill>
              </a:rPr>
              <a:t>3</a:t>
            </a:r>
            <a:r>
              <a:rPr lang="fr-FR" sz="1400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fr-FR" sz="1400" dirty="0" smtClean="0">
                <a:solidFill>
                  <a:schemeClr val="bg1"/>
                </a:solidFill>
              </a:rPr>
              <a:t>8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6814882" y="5459086"/>
            <a:ext cx="24117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u="sng" dirty="0" smtClean="0">
                <a:solidFill>
                  <a:schemeClr val="bg1"/>
                </a:solidFill>
              </a:rPr>
              <a:t>Bonanza mode:</a:t>
            </a:r>
          </a:p>
          <a:p>
            <a:r>
              <a:rPr lang="fr-FR" sz="1100" b="1" u="sng" dirty="0" smtClean="0">
                <a:solidFill>
                  <a:schemeClr val="bg1"/>
                </a:solidFill>
              </a:rPr>
              <a:t>At the end of the </a:t>
            </a:r>
            <a:r>
              <a:rPr lang="fr-FR" sz="1100" b="1" u="sng" dirty="0" err="1" smtClean="0">
                <a:solidFill>
                  <a:schemeClr val="bg1"/>
                </a:solidFill>
              </a:rPr>
              <a:t>game</a:t>
            </a:r>
            <a:r>
              <a:rPr lang="fr-FR" sz="1100" b="1" dirty="0" smtClean="0">
                <a:solidFill>
                  <a:schemeClr val="bg1"/>
                </a:solidFill>
              </a:rPr>
              <a:t> </a:t>
            </a:r>
            <a:r>
              <a:rPr lang="fr-FR" sz="1100" b="1" dirty="0" err="1" smtClean="0">
                <a:solidFill>
                  <a:schemeClr val="bg1"/>
                </a:solidFill>
              </a:rPr>
              <a:t>elect</a:t>
            </a:r>
            <a:r>
              <a:rPr lang="fr-FR" sz="1100" b="1" dirty="0" smtClean="0">
                <a:solidFill>
                  <a:schemeClr val="bg1"/>
                </a:solidFill>
              </a:rPr>
              <a:t> one </a:t>
            </a:r>
            <a:r>
              <a:rPr lang="fr-FR" sz="1100" b="1" dirty="0" err="1" smtClean="0">
                <a:solidFill>
                  <a:schemeClr val="bg1"/>
                </a:solidFill>
              </a:rPr>
              <a:t>member</a:t>
            </a:r>
            <a:r>
              <a:rPr lang="fr-FR" sz="1100" b="1" dirty="0" smtClean="0">
                <a:solidFill>
                  <a:schemeClr val="bg1"/>
                </a:solidFill>
              </a:rPr>
              <a:t> of </a:t>
            </a:r>
            <a:r>
              <a:rPr lang="fr-FR" sz="1100" b="1" dirty="0" err="1" smtClean="0">
                <a:solidFill>
                  <a:schemeClr val="bg1"/>
                </a:solidFill>
              </a:rPr>
              <a:t>your</a:t>
            </a:r>
            <a:r>
              <a:rPr lang="fr-FR" sz="1100" b="1" dirty="0" smtClean="0">
                <a:solidFill>
                  <a:schemeClr val="bg1"/>
                </a:solidFill>
              </a:rPr>
              <a:t> team. In </a:t>
            </a:r>
            <a:r>
              <a:rPr lang="fr-FR" sz="1100" b="1" u="sng" dirty="0" smtClean="0">
                <a:solidFill>
                  <a:schemeClr val="bg1"/>
                </a:solidFill>
              </a:rPr>
              <a:t>2 minutes</a:t>
            </a:r>
            <a:r>
              <a:rPr lang="fr-FR" sz="1100" b="1" dirty="0" smtClean="0">
                <a:solidFill>
                  <a:schemeClr val="bg1"/>
                </a:solidFill>
              </a:rPr>
              <a:t> </a:t>
            </a:r>
            <a:r>
              <a:rPr lang="fr-FR" sz="1100" b="1" dirty="0" err="1" smtClean="0">
                <a:solidFill>
                  <a:schemeClr val="bg1"/>
                </a:solidFill>
              </a:rPr>
              <a:t>get</a:t>
            </a:r>
            <a:r>
              <a:rPr lang="fr-FR" sz="1100" b="1" dirty="0" smtClean="0">
                <a:solidFill>
                  <a:schemeClr val="bg1"/>
                </a:solidFill>
              </a:rPr>
              <a:t> </a:t>
            </a:r>
            <a:r>
              <a:rPr lang="fr-FR" sz="1100" b="1" dirty="0" err="1" smtClean="0">
                <a:solidFill>
                  <a:schemeClr val="bg1"/>
                </a:solidFill>
              </a:rPr>
              <a:t>other</a:t>
            </a:r>
            <a:r>
              <a:rPr lang="fr-FR" sz="1100" b="1" dirty="0" smtClean="0">
                <a:solidFill>
                  <a:schemeClr val="bg1"/>
                </a:solidFill>
              </a:rPr>
              <a:t> teams to </a:t>
            </a:r>
            <a:r>
              <a:rPr lang="fr-FR" sz="1100" b="1" dirty="0" err="1" smtClean="0">
                <a:solidFill>
                  <a:schemeClr val="bg1"/>
                </a:solidFill>
              </a:rPr>
              <a:t>guess</a:t>
            </a:r>
            <a:r>
              <a:rPr lang="fr-FR" sz="1100" b="1" dirty="0" smtClean="0">
                <a:solidFill>
                  <a:schemeClr val="bg1"/>
                </a:solidFill>
              </a:rPr>
              <a:t> the </a:t>
            </a:r>
            <a:r>
              <a:rPr lang="fr-FR" sz="1100" b="1" dirty="0" err="1" smtClean="0">
                <a:solidFill>
                  <a:schemeClr val="bg1"/>
                </a:solidFill>
              </a:rPr>
              <a:t>words</a:t>
            </a:r>
            <a:r>
              <a:rPr lang="fr-FR" sz="1100" b="1" dirty="0">
                <a:solidFill>
                  <a:schemeClr val="bg1"/>
                </a:solidFill>
              </a:rPr>
              <a:t> </a:t>
            </a:r>
            <a:r>
              <a:rPr lang="fr-FR" sz="1100" b="1" dirty="0" smtClean="0">
                <a:solidFill>
                  <a:schemeClr val="bg1"/>
                </a:solidFill>
              </a:rPr>
              <a:t>on the </a:t>
            </a:r>
            <a:r>
              <a:rPr lang="fr-FR" sz="1100" b="1" dirty="0" err="1" smtClean="0">
                <a:solidFill>
                  <a:schemeClr val="bg1"/>
                </a:solidFill>
              </a:rPr>
              <a:t>cards</a:t>
            </a:r>
            <a:r>
              <a:rPr lang="fr-FR" sz="1100" b="1" dirty="0" smtClean="0">
                <a:solidFill>
                  <a:schemeClr val="bg1"/>
                </a:solidFill>
              </a:rPr>
              <a:t> </a:t>
            </a:r>
            <a:r>
              <a:rPr lang="fr-FR" sz="1100" b="1" dirty="0" err="1" smtClean="0">
                <a:solidFill>
                  <a:schemeClr val="bg1"/>
                </a:solidFill>
              </a:rPr>
              <a:t>you</a:t>
            </a:r>
            <a:r>
              <a:rPr lang="fr-FR" sz="1100" b="1" dirty="0" smtClean="0">
                <a:solidFill>
                  <a:schemeClr val="bg1"/>
                </a:solidFill>
              </a:rPr>
              <a:t> won. </a:t>
            </a:r>
          </a:p>
          <a:p>
            <a:r>
              <a:rPr lang="fr-FR" sz="1100" b="1" dirty="0" smtClean="0">
                <a:solidFill>
                  <a:schemeClr val="bg1"/>
                </a:solidFill>
              </a:rPr>
              <a:t>4 points per </a:t>
            </a:r>
            <a:r>
              <a:rPr lang="fr-FR" sz="1100" b="1" dirty="0" err="1" smtClean="0">
                <a:solidFill>
                  <a:schemeClr val="bg1"/>
                </a:solidFill>
              </a:rPr>
              <a:t>correctly</a:t>
            </a:r>
            <a:r>
              <a:rPr lang="fr-FR" sz="1100" b="1" dirty="0" smtClean="0">
                <a:solidFill>
                  <a:schemeClr val="bg1"/>
                </a:solidFill>
              </a:rPr>
              <a:t> </a:t>
            </a:r>
            <a:r>
              <a:rPr lang="fr-FR" sz="1100" b="1" dirty="0" err="1" smtClean="0">
                <a:solidFill>
                  <a:schemeClr val="bg1"/>
                </a:solidFill>
              </a:rPr>
              <a:t>guessed</a:t>
            </a:r>
            <a:r>
              <a:rPr lang="fr-FR" sz="1100" b="1" dirty="0" smtClean="0">
                <a:solidFill>
                  <a:schemeClr val="bg1"/>
                </a:solidFill>
              </a:rPr>
              <a:t> </a:t>
            </a:r>
            <a:r>
              <a:rPr lang="fr-FR" sz="1100" b="1" dirty="0" err="1" smtClean="0">
                <a:solidFill>
                  <a:schemeClr val="bg1"/>
                </a:solidFill>
              </a:rPr>
              <a:t>card</a:t>
            </a:r>
            <a:r>
              <a:rPr lang="fr-FR" sz="1100" b="1" dirty="0" smtClean="0">
                <a:solidFill>
                  <a:schemeClr val="bg1"/>
                </a:solidFill>
              </a:rPr>
              <a:t> for </a:t>
            </a:r>
            <a:r>
              <a:rPr lang="fr-FR" sz="1100" b="1" u="sng" dirty="0" smtClean="0">
                <a:solidFill>
                  <a:schemeClr val="bg1"/>
                </a:solidFill>
              </a:rPr>
              <a:t>BOTH teams.</a:t>
            </a:r>
          </a:p>
          <a:p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8792"/>
            <a:ext cx="783530" cy="783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49" t="27153" r="33751" b="31515"/>
          <a:stretch/>
        </p:blipFill>
        <p:spPr bwMode="auto">
          <a:xfrm>
            <a:off x="8244408" y="99865"/>
            <a:ext cx="790113" cy="736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9082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259053" y="69018"/>
            <a:ext cx="2748045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Book a table</a:t>
            </a:r>
            <a:endParaRPr lang="fr-FR" sz="36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68" y="125510"/>
            <a:ext cx="2160240" cy="30711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-243574" y="3551040"/>
            <a:ext cx="2535537" cy="335681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Book a table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324958" y="119383"/>
            <a:ext cx="2160240" cy="3077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599618" y="125510"/>
            <a:ext cx="2160240" cy="3077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6923608" y="119383"/>
            <a:ext cx="2160240" cy="3077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968" y="3551039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1" name="Rectangle 30"/>
          <p:cNvSpPr/>
          <p:nvPr/>
        </p:nvSpPr>
        <p:spPr>
          <a:xfrm>
            <a:off x="2324958" y="3544912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2" name="Rectangle 31"/>
          <p:cNvSpPr/>
          <p:nvPr/>
        </p:nvSpPr>
        <p:spPr>
          <a:xfrm>
            <a:off x="4599618" y="3551039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3" name="Rectangle 32"/>
          <p:cNvSpPr/>
          <p:nvPr/>
        </p:nvSpPr>
        <p:spPr>
          <a:xfrm>
            <a:off x="6923608" y="3544912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03" y="493728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174" y="549773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834" y="555900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6824" y="555900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008" y="4085950"/>
            <a:ext cx="1649473" cy="1567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479" y="4087043"/>
            <a:ext cx="1649473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139" y="4093170"/>
            <a:ext cx="1649473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129" y="4093170"/>
            <a:ext cx="1649473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968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24958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608496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932486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68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324958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608496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32486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748" y="520704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3342" y="522615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6397" y="521931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387" y="549773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776" y="4094128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2247" y="4150173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6907" y="4156300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897" y="4156300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21" y="4121104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7415" y="4123015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0470" y="4122331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4460" y="4150173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318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858" y="0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How do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you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do?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170" y="3482022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Duty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free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17754" y="-1428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Give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me a </a:t>
            </a:r>
          </a:p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ring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317754" y="3480594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Departure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lounge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08558" y="7118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Excess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baggage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609870" y="3489140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Flight 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992338" y="5690"/>
            <a:ext cx="204415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Check-in desk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93650" y="3487712"/>
            <a:ext cx="204415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Boarding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pass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3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259053" y="69018"/>
            <a:ext cx="2748045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Book a table</a:t>
            </a:r>
            <a:endParaRPr lang="fr-FR" sz="36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68" y="125510"/>
            <a:ext cx="2160240" cy="30711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-243574" y="3551040"/>
            <a:ext cx="2535537" cy="335681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Book a table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324958" y="119383"/>
            <a:ext cx="2160240" cy="3077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599618" y="125510"/>
            <a:ext cx="2160240" cy="3077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6923608" y="119383"/>
            <a:ext cx="2160240" cy="3077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968" y="3551039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1" name="Rectangle 30"/>
          <p:cNvSpPr/>
          <p:nvPr/>
        </p:nvSpPr>
        <p:spPr>
          <a:xfrm>
            <a:off x="2324958" y="3544912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2" name="Rectangle 31"/>
          <p:cNvSpPr/>
          <p:nvPr/>
        </p:nvSpPr>
        <p:spPr>
          <a:xfrm>
            <a:off x="4599618" y="3551039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3" name="Rectangle 32"/>
          <p:cNvSpPr/>
          <p:nvPr/>
        </p:nvSpPr>
        <p:spPr>
          <a:xfrm>
            <a:off x="6923608" y="3544912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03" y="493728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174" y="549773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834" y="555900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6824" y="555900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008" y="4085950"/>
            <a:ext cx="1649473" cy="1567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479" y="4087043"/>
            <a:ext cx="1649473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139" y="4093170"/>
            <a:ext cx="1649473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129" y="4093170"/>
            <a:ext cx="1649473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968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24958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608496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932486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68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324958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608496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32486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748" y="520704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3342" y="522615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6397" y="521931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387" y="549773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21" y="4121104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7415" y="4123015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0470" y="4122331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4460" y="4150173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750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858" y="0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Travel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agency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170" y="3482022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Cruise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17754" y="-1428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Luggage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317754" y="3480594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Single ticket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08558" y="7118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Accomodation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609870" y="3489140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Return ticket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992338" y="5690"/>
            <a:ext cx="204415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Trip 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93650" y="3487712"/>
            <a:ext cx="204415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Bed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&amp; breakfast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3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259053" y="69018"/>
            <a:ext cx="2748045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Book a table</a:t>
            </a:r>
            <a:endParaRPr lang="fr-FR" sz="36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68" y="125510"/>
            <a:ext cx="2160240" cy="30711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-243574" y="3551040"/>
            <a:ext cx="2535537" cy="335681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Book a table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324958" y="119383"/>
            <a:ext cx="2160240" cy="3077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599618" y="125510"/>
            <a:ext cx="2160240" cy="3077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6923608" y="119383"/>
            <a:ext cx="2160240" cy="3077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968" y="3551039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1" name="Rectangle 30"/>
          <p:cNvSpPr/>
          <p:nvPr/>
        </p:nvSpPr>
        <p:spPr>
          <a:xfrm>
            <a:off x="2324958" y="3544912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2" name="Rectangle 31"/>
          <p:cNvSpPr/>
          <p:nvPr/>
        </p:nvSpPr>
        <p:spPr>
          <a:xfrm>
            <a:off x="4599618" y="3551039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3" name="Rectangle 32"/>
          <p:cNvSpPr/>
          <p:nvPr/>
        </p:nvSpPr>
        <p:spPr>
          <a:xfrm>
            <a:off x="6923608" y="3544912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03" y="493728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174" y="549773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834" y="555900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6824" y="555900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008" y="4085950"/>
            <a:ext cx="1649473" cy="1567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479" y="4087043"/>
            <a:ext cx="1649473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139" y="4093170"/>
            <a:ext cx="1649473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129" y="4093170"/>
            <a:ext cx="1649473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968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24958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608496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932486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68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324958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608496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32486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748" y="520704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3342" y="522615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6397" y="521931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387" y="549773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21" y="4121104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7415" y="4123015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0470" y="4122331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4460" y="4150173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970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858" y="0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Sightseeing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170" y="3482022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Hitch-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hiking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17754" y="-1428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Sunbathing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317754" y="3480594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exhibition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08558" y="7118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Sailing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609870" y="3489140"/>
            <a:ext cx="218587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Snorkelling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992338" y="5690"/>
            <a:ext cx="204415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Jetlag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93650" y="3487712"/>
            <a:ext cx="2044158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Seat 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18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259053" y="69018"/>
            <a:ext cx="2748045" cy="3356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Book a table</a:t>
            </a:r>
            <a:endParaRPr lang="fr-FR" sz="36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68" y="125510"/>
            <a:ext cx="2160240" cy="30711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-243574" y="3551040"/>
            <a:ext cx="2535537" cy="335681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Book a table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324958" y="119383"/>
            <a:ext cx="2160240" cy="3077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599618" y="125510"/>
            <a:ext cx="2160240" cy="3077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6923608" y="119383"/>
            <a:ext cx="2160240" cy="3077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968" y="3551039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1" name="Rectangle 30"/>
          <p:cNvSpPr/>
          <p:nvPr/>
        </p:nvSpPr>
        <p:spPr>
          <a:xfrm>
            <a:off x="2324958" y="3544912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2" name="Rectangle 31"/>
          <p:cNvSpPr/>
          <p:nvPr/>
        </p:nvSpPr>
        <p:spPr>
          <a:xfrm>
            <a:off x="4599618" y="3551039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3" name="Rectangle 32"/>
          <p:cNvSpPr/>
          <p:nvPr/>
        </p:nvSpPr>
        <p:spPr>
          <a:xfrm>
            <a:off x="6923608" y="3544912"/>
            <a:ext cx="2160240" cy="319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03" y="493728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174" y="549773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834" y="555900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6824" y="555900"/>
            <a:ext cx="1563648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008" y="4085950"/>
            <a:ext cx="1649473" cy="1567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479" y="4087043"/>
            <a:ext cx="1649473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139" y="4093170"/>
            <a:ext cx="1649473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129" y="4093170"/>
            <a:ext cx="1649473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968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24958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608496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932486" y="23577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68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324958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608496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32486" y="5958158"/>
            <a:ext cx="216024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Speechless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748" y="476672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3342" y="478583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6397" y="477899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387" y="505741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21" y="4077072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7415" y="4078983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0470" y="4078299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4460" y="4106141"/>
            <a:ext cx="1576956" cy="1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78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1424</Words>
  <Application>Microsoft Office PowerPoint</Application>
  <PresentationFormat>Affichage à l'écran (4:3)</PresentationFormat>
  <Paragraphs>224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Thème Office</vt:lpstr>
      <vt:lpstr>Speechless  Card game modes to leave your friends exactly that!!</vt:lpstr>
      <vt:lpstr>Speechless- Words Up Mode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Speechless- Words Up Mode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Speechless  Card game modes to leave your friends exactly that!!</dc:title>
  <dc:creator>KENWRIGHT John Francis</dc:creator>
  <cp:lastModifiedBy>DUTTO Estelle</cp:lastModifiedBy>
  <cp:revision>31</cp:revision>
  <cp:lastPrinted>2015-12-11T13:58:29Z</cp:lastPrinted>
  <dcterms:created xsi:type="dcterms:W3CDTF">2013-02-13T14:17:06Z</dcterms:created>
  <dcterms:modified xsi:type="dcterms:W3CDTF">2016-03-14T09:11:07Z</dcterms:modified>
</cp:coreProperties>
</file>