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D6559-C8EB-40EB-9848-BB39341B8FE7}" type="datetimeFigureOut">
              <a:rPr lang="fr-FR" smtClean="0"/>
              <a:t>08/05/2013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8EF79-9CFE-4A9A-BD70-5CA26CC82C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153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Monopoly style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board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EF79-9CFE-4A9A-BD70-5CA26CC82CB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36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Crossword</a:t>
            </a:r>
            <a:r>
              <a:rPr lang="fr-FR" dirty="0" smtClean="0"/>
              <a:t>/</a:t>
            </a:r>
            <a:r>
              <a:rPr lang="fr-FR" dirty="0" err="1" smtClean="0"/>
              <a:t>chess</a:t>
            </a:r>
            <a:r>
              <a:rPr lang="fr-FR" dirty="0" smtClean="0"/>
              <a:t> style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board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EF79-9CFE-4A9A-BD70-5CA26CC82CB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5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Snakes</a:t>
            </a:r>
            <a:r>
              <a:rPr lang="fr-FR" dirty="0" smtClean="0"/>
              <a:t> and </a:t>
            </a:r>
            <a:r>
              <a:rPr lang="fr-FR" dirty="0" err="1" smtClean="0"/>
              <a:t>ladders</a:t>
            </a:r>
            <a:r>
              <a:rPr lang="fr-FR" dirty="0" smtClean="0"/>
              <a:t> style </a:t>
            </a:r>
            <a:r>
              <a:rPr lang="fr-FR" dirty="0" err="1" smtClean="0"/>
              <a:t>board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EF79-9CFE-4A9A-BD70-5CA26CC82CB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010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Sukudo</a:t>
            </a:r>
            <a:r>
              <a:rPr lang="fr-FR" smtClean="0"/>
              <a:t>/bingo </a:t>
            </a:r>
            <a:r>
              <a:rPr lang="fr-FR" dirty="0" smtClean="0"/>
              <a:t>style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board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8EF79-9CFE-4A9A-BD70-5CA26CC82CB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959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08/05/2013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Boardgame</a:t>
            </a:r>
            <a:r>
              <a:rPr lang="fr-FR" dirty="0" smtClean="0"/>
              <a:t> </a:t>
            </a:r>
            <a:r>
              <a:rPr lang="fr-FR" dirty="0" err="1" smtClean="0"/>
              <a:t>templates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Add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elements</a:t>
            </a:r>
            <a:r>
              <a:rPr lang="fr-FR" dirty="0" smtClean="0"/>
              <a:t> (</a:t>
            </a:r>
            <a:r>
              <a:rPr lang="fr-FR" dirty="0" err="1" smtClean="0"/>
              <a:t>icons</a:t>
            </a:r>
            <a:r>
              <a:rPr lang="fr-FR" dirty="0" smtClean="0"/>
              <a:t>, instructions, </a:t>
            </a:r>
            <a:r>
              <a:rPr lang="fr-FR" dirty="0" err="1" smtClean="0"/>
              <a:t>rules</a:t>
            </a:r>
            <a:r>
              <a:rPr lang="fr-FR" dirty="0" smtClean="0"/>
              <a:t> </a:t>
            </a:r>
            <a:r>
              <a:rPr lang="fr-FR" dirty="0" err="1" smtClean="0"/>
              <a:t>etc</a:t>
            </a:r>
            <a:r>
              <a:rPr lang="fr-FR" dirty="0" smtClean="0"/>
              <a:t> ..)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Use </a:t>
            </a:r>
            <a:r>
              <a:rPr lang="fr-FR" dirty="0" err="1" smtClean="0">
                <a:solidFill>
                  <a:srgbClr val="00B050"/>
                </a:solidFill>
              </a:rPr>
              <a:t>your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err="1" smtClean="0">
                <a:solidFill>
                  <a:srgbClr val="00B050"/>
                </a:solidFill>
              </a:rPr>
              <a:t>own</a:t>
            </a:r>
            <a:r>
              <a:rPr lang="fr-FR" dirty="0" smtClean="0">
                <a:solidFill>
                  <a:srgbClr val="00B050"/>
                </a:solidFill>
              </a:rPr>
              <a:t> questions-instructions to test </a:t>
            </a:r>
            <a:r>
              <a:rPr lang="fr-FR" dirty="0" err="1" smtClean="0">
                <a:solidFill>
                  <a:srgbClr val="00B050"/>
                </a:solidFill>
              </a:rPr>
              <a:t>students</a:t>
            </a:r>
            <a:r>
              <a:rPr lang="fr-FR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156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344871"/>
            <a:ext cx="8424936" cy="6336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23528" y="332656"/>
            <a:ext cx="8424936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23528" y="5510092"/>
            <a:ext cx="8424936" cy="11592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 rot="5400000">
            <a:off x="4968044" y="2888940"/>
            <a:ext cx="6336704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 rot="5400000">
            <a:off x="-2242324" y="2888940"/>
            <a:ext cx="6336704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13960" y="332656"/>
            <a:ext cx="1224137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13959" y="5445224"/>
            <a:ext cx="1224137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7524328" y="332656"/>
            <a:ext cx="1224137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524327" y="5445224"/>
            <a:ext cx="1224137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524328" y="1556792"/>
            <a:ext cx="1224136" cy="19442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24329" y="3501008"/>
            <a:ext cx="1224136" cy="20162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3528" y="1551645"/>
            <a:ext cx="1224136" cy="19442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3529" y="3495861"/>
            <a:ext cx="1224136" cy="20162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3529" y="1556792"/>
            <a:ext cx="1214567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328313" y="3501008"/>
            <a:ext cx="1214567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7523848" y="1556792"/>
            <a:ext cx="1214567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7532394" y="3509554"/>
            <a:ext cx="1214567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547665" y="332656"/>
            <a:ext cx="2952327" cy="1218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4499992" y="334648"/>
            <a:ext cx="3023856" cy="1218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528340" y="5510093"/>
            <a:ext cx="2952327" cy="11593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4480667" y="5512085"/>
            <a:ext cx="3023856" cy="11593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547664" y="332656"/>
            <a:ext cx="1008112" cy="1218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2555776" y="337803"/>
            <a:ext cx="1008112" cy="1218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563888" y="332655"/>
            <a:ext cx="1008112" cy="1218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572000" y="332654"/>
            <a:ext cx="1008112" cy="1218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580112" y="337801"/>
            <a:ext cx="1008112" cy="1218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6588224" y="332653"/>
            <a:ext cx="935624" cy="121898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11660" y="5510094"/>
            <a:ext cx="1008112" cy="11613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519772" y="5515241"/>
            <a:ext cx="1008112" cy="11613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527884" y="5510093"/>
            <a:ext cx="1008112" cy="11613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4535996" y="5510092"/>
            <a:ext cx="1008112" cy="11613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544108" y="5515239"/>
            <a:ext cx="1008112" cy="11613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6552220" y="5510091"/>
            <a:ext cx="935624" cy="11613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1763688" y="2060848"/>
            <a:ext cx="1152128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6093297" y="3645024"/>
            <a:ext cx="1152128" cy="15841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3131840" y="0"/>
            <a:ext cx="2880320" cy="18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monopoly</a:t>
            </a:r>
            <a:r>
              <a:rPr lang="fr-FR" dirty="0" smtClean="0">
                <a:solidFill>
                  <a:schemeClr val="tx1"/>
                </a:solidFill>
              </a:rPr>
              <a:t> style </a:t>
            </a:r>
            <a:r>
              <a:rPr lang="fr-FR" dirty="0" err="1" smtClean="0">
                <a:solidFill>
                  <a:schemeClr val="tx1"/>
                </a:solidFill>
              </a:rPr>
              <a:t>board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02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949"/>
              </p:ext>
            </p:extLst>
          </p:nvPr>
        </p:nvGraphicFramePr>
        <p:xfrm>
          <a:off x="179512" y="260648"/>
          <a:ext cx="8856981" cy="640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109"/>
                <a:gridCol w="984109"/>
                <a:gridCol w="984109"/>
                <a:gridCol w="984109"/>
                <a:gridCol w="984109"/>
                <a:gridCol w="984109"/>
                <a:gridCol w="984109"/>
                <a:gridCol w="984109"/>
                <a:gridCol w="984109"/>
              </a:tblGrid>
              <a:tr h="80108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108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108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108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108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108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108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108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3131840" y="0"/>
            <a:ext cx="2880320" cy="18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battleships</a:t>
            </a:r>
            <a:r>
              <a:rPr lang="fr-FR" dirty="0" smtClean="0">
                <a:solidFill>
                  <a:schemeClr val="tx1"/>
                </a:solidFill>
              </a:rPr>
              <a:t> style </a:t>
            </a:r>
            <a:r>
              <a:rPr lang="fr-FR" dirty="0" err="1" smtClean="0">
                <a:solidFill>
                  <a:schemeClr val="tx1"/>
                </a:solidFill>
              </a:rPr>
              <a:t>board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90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5684" y="188640"/>
            <a:ext cx="1008112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186196" y="188640"/>
            <a:ext cx="1008112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2326381" y="188640"/>
            <a:ext cx="1008112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3486893" y="188640"/>
            <a:ext cx="1008112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625812" y="188640"/>
            <a:ext cx="1008112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786324" y="188640"/>
            <a:ext cx="1008112" cy="1008112"/>
          </a:xfrm>
          <a:prstGeom prst="round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6930068" y="196248"/>
            <a:ext cx="1008112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8090580" y="196248"/>
            <a:ext cx="1008112" cy="100811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You </a:t>
            </a:r>
            <a:r>
              <a:rPr lang="fr-FR" dirty="0" err="1" smtClean="0"/>
              <a:t>win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35496" y="1261152"/>
            <a:ext cx="1008112" cy="10081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1196008" y="1261152"/>
            <a:ext cx="1008112" cy="10081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2336193" y="1261152"/>
            <a:ext cx="1008112" cy="10081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3496705" y="1261152"/>
            <a:ext cx="1008112" cy="1008112"/>
          </a:xfrm>
          <a:prstGeom prst="roundRect">
            <a:avLst/>
          </a:prstGeom>
          <a:solidFill>
            <a:srgbClr val="FFC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4635624" y="1261152"/>
            <a:ext cx="1008112" cy="10081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5796136" y="1261152"/>
            <a:ext cx="1008112" cy="10081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6939880" y="1268760"/>
            <a:ext cx="1008112" cy="10081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8100392" y="1268760"/>
            <a:ext cx="1008112" cy="10081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25684" y="2348880"/>
            <a:ext cx="1008112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186196" y="2348880"/>
            <a:ext cx="1008112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2326381" y="2348880"/>
            <a:ext cx="1008112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3486893" y="2348880"/>
            <a:ext cx="1008112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4625812" y="2348880"/>
            <a:ext cx="1008112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à coins arrondis 24"/>
          <p:cNvSpPr/>
          <p:nvPr/>
        </p:nvSpPr>
        <p:spPr>
          <a:xfrm>
            <a:off x="5786324" y="2348880"/>
            <a:ext cx="1008112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à coins arrondis 25"/>
          <p:cNvSpPr/>
          <p:nvPr/>
        </p:nvSpPr>
        <p:spPr>
          <a:xfrm>
            <a:off x="6930068" y="2356488"/>
            <a:ext cx="1008112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>
            <a:off x="8090580" y="2356488"/>
            <a:ext cx="1008112" cy="10081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>
            <a:off x="19617" y="3429000"/>
            <a:ext cx="1008112" cy="10081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à coins arrondis 28"/>
          <p:cNvSpPr/>
          <p:nvPr/>
        </p:nvSpPr>
        <p:spPr>
          <a:xfrm>
            <a:off x="1180129" y="3429000"/>
            <a:ext cx="1008112" cy="10081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2320314" y="3429000"/>
            <a:ext cx="1008112" cy="10081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3480826" y="3429000"/>
            <a:ext cx="1008112" cy="10081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4619745" y="3429000"/>
            <a:ext cx="1008112" cy="10081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5780257" y="3429000"/>
            <a:ext cx="1008112" cy="10081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à coins arrondis 33"/>
          <p:cNvSpPr/>
          <p:nvPr/>
        </p:nvSpPr>
        <p:spPr>
          <a:xfrm>
            <a:off x="6924001" y="3436608"/>
            <a:ext cx="1008112" cy="10081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à coins arrondis 34"/>
          <p:cNvSpPr/>
          <p:nvPr/>
        </p:nvSpPr>
        <p:spPr>
          <a:xfrm>
            <a:off x="8084513" y="3436608"/>
            <a:ext cx="1008112" cy="10081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9429" y="4501512"/>
            <a:ext cx="100811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1189941" y="4501512"/>
            <a:ext cx="100811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2330126" y="4501512"/>
            <a:ext cx="100811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490638" y="4501512"/>
            <a:ext cx="100811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4629557" y="4501512"/>
            <a:ext cx="100811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5790069" y="4501512"/>
            <a:ext cx="100811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6933813" y="4509120"/>
            <a:ext cx="100811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à coins arrondis 42"/>
          <p:cNvSpPr/>
          <p:nvPr/>
        </p:nvSpPr>
        <p:spPr>
          <a:xfrm>
            <a:off x="8094325" y="4509120"/>
            <a:ext cx="100811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19617" y="5589240"/>
            <a:ext cx="1008112" cy="100811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1180129" y="5589240"/>
            <a:ext cx="100811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à coins arrondis 45"/>
          <p:cNvSpPr/>
          <p:nvPr/>
        </p:nvSpPr>
        <p:spPr>
          <a:xfrm>
            <a:off x="2320314" y="5589240"/>
            <a:ext cx="100811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à coins arrondis 46"/>
          <p:cNvSpPr/>
          <p:nvPr/>
        </p:nvSpPr>
        <p:spPr>
          <a:xfrm>
            <a:off x="3480826" y="5589240"/>
            <a:ext cx="100811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4619745" y="5589240"/>
            <a:ext cx="100811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à coins arrondis 48"/>
          <p:cNvSpPr/>
          <p:nvPr/>
        </p:nvSpPr>
        <p:spPr>
          <a:xfrm>
            <a:off x="5780257" y="5589240"/>
            <a:ext cx="100811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6924001" y="5596848"/>
            <a:ext cx="1008112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8084513" y="5596848"/>
            <a:ext cx="1008112" cy="100811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start</a:t>
            </a:r>
            <a:endParaRPr lang="fr-FR" dirty="0"/>
          </a:p>
        </p:txBody>
      </p:sp>
      <p:cxnSp>
        <p:nvCxnSpPr>
          <p:cNvPr id="53" name="Connecteur droit avec flèche 52"/>
          <p:cNvCxnSpPr/>
          <p:nvPr/>
        </p:nvCxnSpPr>
        <p:spPr>
          <a:xfrm>
            <a:off x="5508104" y="2132856"/>
            <a:ext cx="1584176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892097" y="3188067"/>
            <a:ext cx="2743799" cy="14650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1999716" y="1009124"/>
            <a:ext cx="1204132" cy="11237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stCxn id="10" idx="2"/>
          </p:cNvCxnSpPr>
          <p:nvPr/>
        </p:nvCxnSpPr>
        <p:spPr>
          <a:xfrm>
            <a:off x="7434124" y="1204360"/>
            <a:ext cx="810284" cy="34487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lèche droite 59"/>
          <p:cNvSpPr/>
          <p:nvPr/>
        </p:nvSpPr>
        <p:spPr>
          <a:xfrm rot="16200000">
            <a:off x="287524" y="5439906"/>
            <a:ext cx="432048" cy="216024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Flèche droite 60"/>
          <p:cNvSpPr/>
          <p:nvPr/>
        </p:nvSpPr>
        <p:spPr>
          <a:xfrm rot="16200000">
            <a:off x="8388424" y="4329100"/>
            <a:ext cx="432048" cy="216024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Flèche droite 63"/>
          <p:cNvSpPr/>
          <p:nvPr/>
        </p:nvSpPr>
        <p:spPr>
          <a:xfrm rot="16200000">
            <a:off x="287524" y="3248980"/>
            <a:ext cx="432048" cy="216024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Flèche droite 64"/>
          <p:cNvSpPr/>
          <p:nvPr/>
        </p:nvSpPr>
        <p:spPr>
          <a:xfrm rot="16200000">
            <a:off x="8388424" y="2168860"/>
            <a:ext cx="432048" cy="216024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Flèche droite 65"/>
          <p:cNvSpPr/>
          <p:nvPr/>
        </p:nvSpPr>
        <p:spPr>
          <a:xfrm rot="16200000">
            <a:off x="287524" y="1160748"/>
            <a:ext cx="432048" cy="216024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7" name="Connecteur droit avec flèche 66"/>
          <p:cNvCxnSpPr/>
          <p:nvPr/>
        </p:nvCxnSpPr>
        <p:spPr>
          <a:xfrm>
            <a:off x="2032395" y="5352555"/>
            <a:ext cx="475627" cy="4113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à coins arrondis 61"/>
          <p:cNvSpPr/>
          <p:nvPr/>
        </p:nvSpPr>
        <p:spPr>
          <a:xfrm>
            <a:off x="3131840" y="0"/>
            <a:ext cx="2880320" cy="18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Snakes</a:t>
            </a:r>
            <a:r>
              <a:rPr lang="fr-FR" dirty="0" smtClean="0">
                <a:solidFill>
                  <a:schemeClr val="tx1"/>
                </a:solidFill>
              </a:rPr>
              <a:t> n </a:t>
            </a:r>
            <a:r>
              <a:rPr lang="fr-FR" dirty="0" err="1" smtClean="0">
                <a:solidFill>
                  <a:schemeClr val="tx1"/>
                </a:solidFill>
              </a:rPr>
              <a:t>ladders</a:t>
            </a:r>
            <a:r>
              <a:rPr lang="fr-FR" dirty="0" smtClean="0">
                <a:solidFill>
                  <a:schemeClr val="tx1"/>
                </a:solidFill>
              </a:rPr>
              <a:t> style </a:t>
            </a:r>
            <a:r>
              <a:rPr lang="fr-FR" dirty="0" err="1" smtClean="0">
                <a:solidFill>
                  <a:schemeClr val="tx1"/>
                </a:solidFill>
              </a:rPr>
              <a:t>board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922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971654"/>
              </p:ext>
            </p:extLst>
          </p:nvPr>
        </p:nvGraphicFramePr>
        <p:xfrm>
          <a:off x="179512" y="260648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263992"/>
              </p:ext>
            </p:extLst>
          </p:nvPr>
        </p:nvGraphicFramePr>
        <p:xfrm>
          <a:off x="2483768" y="260648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556480"/>
              </p:ext>
            </p:extLst>
          </p:nvPr>
        </p:nvGraphicFramePr>
        <p:xfrm>
          <a:off x="4716016" y="260648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57494"/>
              </p:ext>
            </p:extLst>
          </p:nvPr>
        </p:nvGraphicFramePr>
        <p:xfrm>
          <a:off x="6960095" y="260648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472250"/>
              </p:ext>
            </p:extLst>
          </p:nvPr>
        </p:nvGraphicFramePr>
        <p:xfrm>
          <a:off x="179512" y="2485616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2677"/>
              </p:ext>
            </p:extLst>
          </p:nvPr>
        </p:nvGraphicFramePr>
        <p:xfrm>
          <a:off x="2483768" y="2485616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23242"/>
              </p:ext>
            </p:extLst>
          </p:nvPr>
        </p:nvGraphicFramePr>
        <p:xfrm>
          <a:off x="4716016" y="2485616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18413"/>
              </p:ext>
            </p:extLst>
          </p:nvPr>
        </p:nvGraphicFramePr>
        <p:xfrm>
          <a:off x="6960095" y="2485616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335817"/>
              </p:ext>
            </p:extLst>
          </p:nvPr>
        </p:nvGraphicFramePr>
        <p:xfrm>
          <a:off x="179512" y="4725144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26165"/>
              </p:ext>
            </p:extLst>
          </p:nvPr>
        </p:nvGraphicFramePr>
        <p:xfrm>
          <a:off x="2483768" y="4725144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401698"/>
              </p:ext>
            </p:extLst>
          </p:nvPr>
        </p:nvGraphicFramePr>
        <p:xfrm>
          <a:off x="4716016" y="4725144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858379"/>
              </p:ext>
            </p:extLst>
          </p:nvPr>
        </p:nvGraphicFramePr>
        <p:xfrm>
          <a:off x="6960095" y="4725144"/>
          <a:ext cx="2039889" cy="195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963"/>
                <a:gridCol w="679963"/>
                <a:gridCol w="679963"/>
              </a:tblGrid>
              <a:tr h="65333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33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à coins arrondis 1"/>
          <p:cNvSpPr/>
          <p:nvPr/>
        </p:nvSpPr>
        <p:spPr>
          <a:xfrm>
            <a:off x="3131840" y="0"/>
            <a:ext cx="2880320" cy="18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Bingo style </a:t>
            </a:r>
            <a:r>
              <a:rPr lang="fr-FR" dirty="0" err="1" smtClean="0">
                <a:solidFill>
                  <a:schemeClr val="tx1"/>
                </a:solidFill>
              </a:rPr>
              <a:t>board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7708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57</Words>
  <Application>Microsoft Office PowerPoint</Application>
  <PresentationFormat>Affichage à l'écran (4:3)</PresentationFormat>
  <Paragraphs>17</Paragraphs>
  <Slides>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Boardgame templates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Boardgame templates</dc:title>
  <dc:creator>KENWRIGHT John Francis</dc:creator>
  <cp:lastModifiedBy>KENWRIGHT John Francis</cp:lastModifiedBy>
  <cp:revision>5</cp:revision>
  <dcterms:created xsi:type="dcterms:W3CDTF">2013-04-21T22:44:16Z</dcterms:created>
  <dcterms:modified xsi:type="dcterms:W3CDTF">2013-05-07T23:39:51Z</dcterms:modified>
</cp:coreProperties>
</file>